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comments/comment4.xml" ContentType="application/vnd.openxmlformats-officedocument.presentationml.comments+xml"/>
  <Override PartName="/ppt/comments/comment5.xml" ContentType="application/vnd.openxmlformats-officedocument.presentationml.comments+xml"/>
  <Override PartName="/ppt/comments/comment6.xml" ContentType="application/vnd.openxmlformats-officedocument.presentationml.comments+xml"/>
  <Override PartName="/ppt/comments/comment7.xml" ContentType="application/vnd.openxmlformats-officedocument.presentationml.comments+xml"/>
  <Override PartName="/ppt/comments/comment8.xml" ContentType="application/vnd.openxmlformats-officedocument.presentationml.comments+xml"/>
  <Override PartName="/ppt/comments/comment9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66" r:id="rId3"/>
    <p:sldId id="267" r:id="rId4"/>
    <p:sldId id="282" r:id="rId5"/>
    <p:sldId id="268" r:id="rId6"/>
    <p:sldId id="284" r:id="rId7"/>
    <p:sldId id="324" r:id="rId8"/>
    <p:sldId id="325" r:id="rId9"/>
    <p:sldId id="333" r:id="rId10"/>
    <p:sldId id="326" r:id="rId11"/>
    <p:sldId id="327" r:id="rId12"/>
    <p:sldId id="328" r:id="rId13"/>
    <p:sldId id="275" r:id="rId14"/>
    <p:sldId id="288" r:id="rId15"/>
    <p:sldId id="276" r:id="rId16"/>
    <p:sldId id="289" r:id="rId17"/>
    <p:sldId id="329" r:id="rId18"/>
    <p:sldId id="331" r:id="rId19"/>
    <p:sldId id="292" r:id="rId20"/>
    <p:sldId id="293" r:id="rId21"/>
    <p:sldId id="350" r:id="rId22"/>
    <p:sldId id="344" r:id="rId23"/>
    <p:sldId id="349" r:id="rId24"/>
    <p:sldId id="302" r:id="rId25"/>
    <p:sldId id="301" r:id="rId26"/>
    <p:sldId id="305" r:id="rId27"/>
    <p:sldId id="318" r:id="rId28"/>
    <p:sldId id="312" r:id="rId29"/>
    <p:sldId id="306" r:id="rId30"/>
    <p:sldId id="307" r:id="rId31"/>
    <p:sldId id="308" r:id="rId32"/>
    <p:sldId id="304" r:id="rId33"/>
    <p:sldId id="310" r:id="rId34"/>
    <p:sldId id="311" r:id="rId35"/>
    <p:sldId id="334" r:id="rId36"/>
    <p:sldId id="336" r:id="rId37"/>
    <p:sldId id="338" r:id="rId38"/>
    <p:sldId id="339" r:id="rId39"/>
    <p:sldId id="340" r:id="rId40"/>
    <p:sldId id="314" r:id="rId41"/>
    <p:sldId id="316" r:id="rId42"/>
    <p:sldId id="347" r:id="rId43"/>
    <p:sldId id="348" r:id="rId44"/>
    <p:sldId id="321" r:id="rId4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강범희" initials="강" lastIdx="2" clrIdx="0">
    <p:extLst>
      <p:ext uri="{19B8F6BF-5375-455C-9EA6-DF929625EA0E}">
        <p15:presenceInfo xmlns:p15="http://schemas.microsoft.com/office/powerpoint/2012/main" userId="강범희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C3FAB"/>
    <a:srgbClr val="382F80"/>
    <a:srgbClr val="2529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테마 스타일 1 - 강조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테마 스타일 1 - 강조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28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50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commentAuthors" Target="commentAuthor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11-04T18:44:20.932" idx="2">
    <p:pos x="7522" y="194"/>
    <p:text>여러가지 프로젝트 주제를 생각해보고 선정하는 기간에, 저희가 배운 기능들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11-04T18:44:20.932" idx="2">
    <p:pos x="7504" y="100"/>
    <p:text>여러가지 프로젝트 주제를 생각해보고 선정하는 기간에, 저희가 배운 기능들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11-04T18:44:20.932" idx="2">
    <p:pos x="7504" y="100"/>
    <p:text>여러가지 프로젝트 주제를 생각해보고 선정하는 기간에, 저희가 배운 기능들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11-04T18:44:20.932" idx="2">
    <p:pos x="7504" y="100"/>
    <p:text>여러가지 프로젝트 주제를 생각해보고 선정하는 기간에, 저희가 배운 기능들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11-04T18:44:20.932" idx="2">
    <p:pos x="7504" y="100"/>
    <p:text>여러가지 프로젝트 주제를 생각해보고 선정하는 기간에, 저희가 배운 기능들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11-04T18:44:20.932" idx="2">
    <p:pos x="7504" y="100"/>
    <p:text>여러가지 프로젝트 주제를 생각해보고 선정하는 기간에, 저희가 배운 기능들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11-04T18:44:20.932" idx="2">
    <p:pos x="7504" y="100"/>
    <p:text>여러가지 프로젝트 주제를 생각해보고 선정하는 기간에, 저희가 배운 기능들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11-04T18:44:20.932" idx="2">
    <p:pos x="7504" y="100"/>
    <p:text>여러가지 프로젝트 주제를 생각해보고 선정하는 기간에, 저희가 배운 기능들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9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11-04T18:44:20.932" idx="2">
    <p:pos x="7504" y="100"/>
    <p:text>여러가지 프로젝트 주제를 생각해보고 선정하는 기간에, 저희가 배운 기능들</p:text>
    <p:extLst>
      <p:ext uri="{C676402C-5697-4E1C-873F-D02D1690AC5C}">
        <p15:threadingInfo xmlns:p15="http://schemas.microsoft.com/office/powerpoint/2012/main" timeZoneBias="-540"/>
      </p:ext>
    </p:extLst>
  </p:cm>
</p:cmLst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00.png>
</file>

<file path=ppt/media/image21.png>
</file>

<file path=ppt/media/image22.png>
</file>

<file path=ppt/media/image220.png>
</file>

<file path=ppt/media/image23.png>
</file>

<file path=ppt/media/image24.png>
</file>

<file path=ppt/media/image25.png>
</file>

<file path=ppt/media/image250.png>
</file>

<file path=ppt/media/image26.png>
</file>

<file path=ppt/media/image27.png>
</file>

<file path=ppt/media/image28.png>
</file>

<file path=ppt/media/image280.png>
</file>

<file path=ppt/media/image29.png>
</file>

<file path=ppt/media/image3.jpg>
</file>

<file path=ppt/media/image30.png>
</file>

<file path=ppt/media/image31.png>
</file>

<file path=ppt/media/image32.png>
</file>

<file path=ppt/media/image320.png>
</file>

<file path=ppt/media/image33.png>
</file>

<file path=ppt/media/image330.png>
</file>

<file path=ppt/media/image34.png>
</file>

<file path=ppt/media/image35.png>
</file>

<file path=ppt/media/image350.png>
</file>

<file path=ppt/media/image36.png>
</file>

<file path=ppt/media/image37.png>
</file>

<file path=ppt/media/image38.png>
</file>

<file path=ppt/media/image39.png>
</file>

<file path=ppt/media/image390.png>
</file>

<file path=ppt/media/image4.png>
</file>

<file path=ppt/media/image40.png>
</file>

<file path=ppt/media/image41.png>
</file>

<file path=ppt/media/image42.png>
</file>

<file path=ppt/media/image420.png>
</file>

<file path=ppt/media/image43.png>
</file>

<file path=ppt/media/image430.png>
</file>

<file path=ppt/media/image44.png>
</file>

<file path=ppt/media/image440.png>
</file>

<file path=ppt/media/image45.png>
</file>

<file path=ppt/media/image450.png>
</file>

<file path=ppt/media/image46.png>
</file>

<file path=ppt/media/image460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70.png>
</file>

<file path=ppt/media/image58.png>
</file>

<file path=ppt/media/image59.png>
</file>

<file path=ppt/media/image6.png>
</file>

<file path=ppt/media/image60.png>
</file>

<file path=ppt/media/image61.png>
</file>

<file path=ppt/media/image610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8.png>
</file>

<file path=ppt/media/image80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2021-11-10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94266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2021-11-10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72584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2021-11-10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1193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2021-11-10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31404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2021-11-10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36446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2021-11-10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63743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2021-11-10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85800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2021-11-10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87494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2021-11-10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83724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2021-11-10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19088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2021-11-10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51182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2021-11-10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80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8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9.xml"/><Relationship Id="rId4" Type="http://schemas.openxmlformats.org/officeDocument/2006/relationships/image" Target="../media/image1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image" Target="../media/image1.jpg"/><Relationship Id="rId7" Type="http://schemas.openxmlformats.org/officeDocument/2006/relationships/image" Target="../media/image1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24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0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31.png"/><Relationship Id="rId2" Type="http://schemas.openxmlformats.org/officeDocument/2006/relationships/image" Target="../media/image25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1.jpg"/><Relationship Id="rId7" Type="http://schemas.openxmlformats.org/officeDocument/2006/relationships/image" Target="../media/image35.png"/><Relationship Id="rId2" Type="http://schemas.openxmlformats.org/officeDocument/2006/relationships/image" Target="../media/image28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10" Type="http://schemas.openxmlformats.org/officeDocument/2006/relationships/image" Target="../media/image38.png"/><Relationship Id="rId4" Type="http://schemas.openxmlformats.org/officeDocument/2006/relationships/image" Target="../media/image32.png"/><Relationship Id="rId9" Type="http://schemas.openxmlformats.org/officeDocument/2006/relationships/image" Target="../media/image37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3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33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35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39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png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52.png"/><Relationship Id="rId2" Type="http://schemas.openxmlformats.org/officeDocument/2006/relationships/image" Target="../media/image4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1.png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56.png"/><Relationship Id="rId2" Type="http://schemas.openxmlformats.org/officeDocument/2006/relationships/image" Target="../media/image43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5.png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46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8.png"/><Relationship Id="rId4" Type="http://schemas.openxmlformats.org/officeDocument/2006/relationships/image" Target="../media/image57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57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1.png"/><Relationship Id="rId5" Type="http://schemas.openxmlformats.org/officeDocument/2006/relationships/image" Target="../media/image60.png"/><Relationship Id="rId4" Type="http://schemas.openxmlformats.org/officeDocument/2006/relationships/image" Target="../media/image59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6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4.png"/><Relationship Id="rId5" Type="http://schemas.openxmlformats.org/officeDocument/2006/relationships/image" Target="../media/image63.png"/><Relationship Id="rId4" Type="http://schemas.openxmlformats.org/officeDocument/2006/relationships/image" Target="../media/image62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6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70.png"/><Relationship Id="rId2" Type="http://schemas.openxmlformats.org/officeDocument/2006/relationships/image" Target="../media/image44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9.png"/><Relationship Id="rId5" Type="http://schemas.openxmlformats.org/officeDocument/2006/relationships/image" Target="../media/image68.png"/><Relationship Id="rId4" Type="http://schemas.openxmlformats.org/officeDocument/2006/relationships/image" Target="../media/image6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comments" Target="../comments/comment1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45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3.png"/><Relationship Id="rId5" Type="http://schemas.openxmlformats.org/officeDocument/2006/relationships/image" Target="../media/image72.png"/><Relationship Id="rId4" Type="http://schemas.openxmlformats.org/officeDocument/2006/relationships/image" Target="../media/image71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7.png"/><Relationship Id="rId5" Type="http://schemas.openxmlformats.org/officeDocument/2006/relationships/image" Target="../media/image76.png"/><Relationship Id="rId4" Type="http://schemas.openxmlformats.org/officeDocument/2006/relationships/image" Target="../media/image75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2.xml"/><Relationship Id="rId4" Type="http://schemas.openxmlformats.org/officeDocument/2006/relationships/image" Target="../media/image2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3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5.xml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1F265B0F-6A62-4D15-B27D-48FBA239DCB3}"/>
              </a:ext>
            </a:extLst>
          </p:cNvPr>
          <p:cNvSpPr/>
          <p:nvPr/>
        </p:nvSpPr>
        <p:spPr>
          <a:xfrm>
            <a:off x="4630057" y="752098"/>
            <a:ext cx="2931886" cy="5500914"/>
          </a:xfrm>
          <a:prstGeom prst="roundRect">
            <a:avLst>
              <a:gd name="adj" fmla="val 6925"/>
            </a:avLst>
          </a:prstGeom>
          <a:gradFill>
            <a:gsLst>
              <a:gs pos="16000">
                <a:srgbClr val="382F80"/>
              </a:gs>
              <a:gs pos="82000">
                <a:srgbClr val="002060">
                  <a:tint val="44500"/>
                  <a:satMod val="160000"/>
                </a:srgbClr>
              </a:gs>
              <a:gs pos="98000">
                <a:srgbClr val="002060">
                  <a:tint val="23500"/>
                  <a:satMod val="160000"/>
                </a:srgbClr>
              </a:gs>
            </a:gsLst>
            <a:lin ang="2700000" scaled="1"/>
          </a:gradFill>
          <a:ln>
            <a:noFill/>
          </a:ln>
          <a:effectLst>
            <a:outerShdw blurRad="304800" dist="635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B820F08F-9400-480E-893B-2BD8CC7A3874}"/>
              </a:ext>
            </a:extLst>
          </p:cNvPr>
          <p:cNvSpPr/>
          <p:nvPr/>
        </p:nvSpPr>
        <p:spPr>
          <a:xfrm>
            <a:off x="4630057" y="3377344"/>
            <a:ext cx="2931886" cy="2907912"/>
          </a:xfrm>
          <a:prstGeom prst="roundRect">
            <a:avLst>
              <a:gd name="adj" fmla="val 786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00FAEEC9-72DF-44D0-A353-3DDA14FA5102}"/>
              </a:ext>
            </a:extLst>
          </p:cNvPr>
          <p:cNvSpPr/>
          <p:nvPr/>
        </p:nvSpPr>
        <p:spPr>
          <a:xfrm>
            <a:off x="4836720" y="2686002"/>
            <a:ext cx="2518559" cy="304965"/>
          </a:xfrm>
          <a:prstGeom prst="roundRect">
            <a:avLst>
              <a:gd name="adj" fmla="val 10342"/>
            </a:avLst>
          </a:prstGeom>
          <a:solidFill>
            <a:schemeClr val="bg1"/>
          </a:solidFill>
          <a:ln>
            <a:noFill/>
          </a:ln>
          <a:effectLst>
            <a:outerShdw blurRad="3175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ln w="0">
                  <a:solidFill>
                    <a:schemeClr val="tx1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GAME STORE</a:t>
            </a:r>
            <a:endParaRPr lang="ko-KR" altLang="en-US" sz="1200" dirty="0">
              <a:ln w="0">
                <a:solidFill>
                  <a:schemeClr val="tx1"/>
                </a:solidFill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F0019BEF-FD97-46A3-BDC2-B419B7328429}"/>
              </a:ext>
            </a:extLst>
          </p:cNvPr>
          <p:cNvGrpSpPr/>
          <p:nvPr/>
        </p:nvGrpSpPr>
        <p:grpSpPr>
          <a:xfrm>
            <a:off x="4862557" y="996693"/>
            <a:ext cx="162005" cy="149510"/>
            <a:chOff x="752762" y="601945"/>
            <a:chExt cx="329913" cy="285555"/>
          </a:xfrm>
          <a:solidFill>
            <a:srgbClr val="FE615C"/>
          </a:solidFill>
        </p:grpSpPr>
        <p:sp>
          <p:nvSpPr>
            <p:cNvPr id="15" name="모서리가 둥근 직사각형 68">
              <a:extLst>
                <a:ext uri="{FF2B5EF4-FFF2-40B4-BE49-F238E27FC236}">
                  <a16:creationId xmlns:a16="http://schemas.microsoft.com/office/drawing/2014/main" id="{20C4C86B-8037-41B4-8A18-C2E25795DCB3}"/>
                </a:ext>
              </a:extLst>
            </p:cNvPr>
            <p:cNvSpPr/>
            <p:nvPr/>
          </p:nvSpPr>
          <p:spPr>
            <a:xfrm>
              <a:off x="752762" y="601945"/>
              <a:ext cx="32991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모서리가 둥근 직사각형 69">
              <a:extLst>
                <a:ext uri="{FF2B5EF4-FFF2-40B4-BE49-F238E27FC236}">
                  <a16:creationId xmlns:a16="http://schemas.microsoft.com/office/drawing/2014/main" id="{BCAD96AD-A50D-40E3-9164-DEB47D7FD9C1}"/>
                </a:ext>
              </a:extLst>
            </p:cNvPr>
            <p:cNvSpPr/>
            <p:nvPr/>
          </p:nvSpPr>
          <p:spPr>
            <a:xfrm>
              <a:off x="752762" y="688730"/>
              <a:ext cx="257176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모서리가 둥근 직사각형 70">
              <a:extLst>
                <a:ext uri="{FF2B5EF4-FFF2-40B4-BE49-F238E27FC236}">
                  <a16:creationId xmlns:a16="http://schemas.microsoft.com/office/drawing/2014/main" id="{0E500BE4-452C-4BC9-BCCB-4BF0C4105DB2}"/>
                </a:ext>
              </a:extLst>
            </p:cNvPr>
            <p:cNvSpPr/>
            <p:nvPr/>
          </p:nvSpPr>
          <p:spPr>
            <a:xfrm>
              <a:off x="752762" y="775515"/>
              <a:ext cx="18002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8" name="모서리가 둥근 직사각형 71">
              <a:extLst>
                <a:ext uri="{FF2B5EF4-FFF2-40B4-BE49-F238E27FC236}">
                  <a16:creationId xmlns:a16="http://schemas.microsoft.com/office/drawing/2014/main" id="{4538DF11-B849-48FE-B436-F70F71B9B111}"/>
                </a:ext>
              </a:extLst>
            </p:cNvPr>
            <p:cNvSpPr/>
            <p:nvPr/>
          </p:nvSpPr>
          <p:spPr>
            <a:xfrm>
              <a:off x="752762" y="862300"/>
              <a:ext cx="28289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8BE43B2-0F01-4359-A2A4-2D89CA971130}"/>
              </a:ext>
            </a:extLst>
          </p:cNvPr>
          <p:cNvGrpSpPr/>
          <p:nvPr/>
        </p:nvGrpSpPr>
        <p:grpSpPr>
          <a:xfrm>
            <a:off x="4924369" y="2776879"/>
            <a:ext cx="128949" cy="155119"/>
            <a:chOff x="9318625" y="1320799"/>
            <a:chExt cx="411780" cy="495349"/>
          </a:xfrm>
          <a:solidFill>
            <a:schemeClr val="bg1">
              <a:lumMod val="65000"/>
            </a:schemeClr>
          </a:solidFill>
        </p:grpSpPr>
        <p:sp>
          <p:nvSpPr>
            <p:cNvPr id="12" name="원형: 비어 있음 10">
              <a:extLst>
                <a:ext uri="{FF2B5EF4-FFF2-40B4-BE49-F238E27FC236}">
                  <a16:creationId xmlns:a16="http://schemas.microsoft.com/office/drawing/2014/main" id="{ADBCE68D-5235-4D75-9BBC-8CE1CEFFDDDD}"/>
                </a:ext>
              </a:extLst>
            </p:cNvPr>
            <p:cNvSpPr/>
            <p:nvPr/>
          </p:nvSpPr>
          <p:spPr>
            <a:xfrm>
              <a:off x="9318625" y="1320799"/>
              <a:ext cx="388921" cy="388921"/>
            </a:xfrm>
            <a:prstGeom prst="donut">
              <a:avLst>
                <a:gd name="adj" fmla="val 12186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39C44FD8-FD6F-4BB5-A9A1-B79421FF912D}"/>
                </a:ext>
              </a:extLst>
            </p:cNvPr>
            <p:cNvSpPr/>
            <p:nvPr/>
          </p:nvSpPr>
          <p:spPr>
            <a:xfrm rot="18900000">
              <a:off x="9684686" y="1600148"/>
              <a:ext cx="45719" cy="2160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F4C3B51C-52FE-45E6-8DCB-2102461D03FE}"/>
              </a:ext>
            </a:extLst>
          </p:cNvPr>
          <p:cNvSpPr txBox="1"/>
          <p:nvPr/>
        </p:nvSpPr>
        <p:spPr>
          <a:xfrm>
            <a:off x="4784188" y="1283962"/>
            <a:ext cx="262362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en-US" altLang="ko-KR" sz="2000" b="1" i="1" kern="0" dirty="0">
                <a:solidFill>
                  <a:prstClr val="white"/>
                </a:solidFill>
              </a:rPr>
              <a:t>C TEAM </a:t>
            </a:r>
          </a:p>
          <a:p>
            <a:pPr latinLnBrk="0">
              <a:lnSpc>
                <a:spcPct val="150000"/>
              </a:lnSpc>
              <a:defRPr/>
            </a:pPr>
            <a:r>
              <a:rPr lang="en-US" altLang="ko-KR" sz="2000" b="1" i="1" kern="0" dirty="0" smtClean="0">
                <a:solidFill>
                  <a:prstClr val="white"/>
                </a:solidFill>
              </a:rPr>
              <a:t>JSP PROJECT </a:t>
            </a:r>
            <a:endParaRPr lang="en-US" altLang="ko-KR" sz="2000" b="1" i="1" kern="0" dirty="0">
              <a:solidFill>
                <a:prstClr val="white"/>
              </a:solidFill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5108206" y="3699502"/>
            <a:ext cx="2021864" cy="2231352"/>
            <a:chOff x="5108206" y="3846232"/>
            <a:chExt cx="2021864" cy="2231352"/>
          </a:xfrm>
        </p:grpSpPr>
        <p:grpSp>
          <p:nvGrpSpPr>
            <p:cNvPr id="2" name="그룹 1"/>
            <p:cNvGrpSpPr/>
            <p:nvPr/>
          </p:nvGrpSpPr>
          <p:grpSpPr>
            <a:xfrm>
              <a:off x="5114142" y="3846232"/>
              <a:ext cx="2015928" cy="577081"/>
              <a:chOff x="5114142" y="4037280"/>
              <a:chExt cx="2015928" cy="577081"/>
            </a:xfrm>
          </p:grpSpPr>
          <p:sp>
            <p:nvSpPr>
              <p:cNvPr id="10" name="타원 9">
                <a:extLst>
                  <a:ext uri="{FF2B5EF4-FFF2-40B4-BE49-F238E27FC236}">
                    <a16:creationId xmlns:a16="http://schemas.microsoft.com/office/drawing/2014/main" id="{8D59CD39-85F5-4F01-8709-4097E12FC366}"/>
                  </a:ext>
                </a:extLst>
              </p:cNvPr>
              <p:cNvSpPr/>
              <p:nvPr/>
            </p:nvSpPr>
            <p:spPr>
              <a:xfrm>
                <a:off x="5114142" y="4101222"/>
                <a:ext cx="324305" cy="324305"/>
              </a:xfrm>
              <a:prstGeom prst="ellipse">
                <a:avLst/>
              </a:prstGeom>
              <a:blipFill dpi="0" rotWithShape="1">
                <a:blip r:embed="rId2"/>
                <a:srcRect/>
                <a:stretch>
                  <a:fillRect t="-6000" b="-19000"/>
                </a:stretch>
              </a:blip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 b="1">
                  <a:solidFill>
                    <a:prstClr val="white"/>
                  </a:solidFill>
                </a:endParaRPr>
              </a:p>
            </p:txBody>
          </p:sp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2D4DF7B1-BA50-45A4-9000-3E4EF03DACCB}"/>
                  </a:ext>
                </a:extLst>
              </p:cNvPr>
              <p:cNvSpPr/>
              <p:nvPr/>
            </p:nvSpPr>
            <p:spPr>
              <a:xfrm>
                <a:off x="5521978" y="4037280"/>
                <a:ext cx="1608092" cy="57708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ko-KR" altLang="en-US" sz="1200" b="1" dirty="0" err="1" smtClean="0">
                    <a:solidFill>
                      <a:srgbClr val="4B4541"/>
                    </a:solidFill>
                  </a:rPr>
                  <a:t>강다함</a:t>
                </a:r>
              </a:p>
              <a:p>
                <a:pPr>
                  <a:lnSpc>
                    <a:spcPct val="150000"/>
                  </a:lnSpc>
                </a:pPr>
                <a:r>
                  <a:rPr lang="ko-KR" altLang="en-US" sz="900" dirty="0" smtClean="0">
                    <a:solidFill>
                      <a:srgbClr val="4B4541"/>
                    </a:solidFill>
                  </a:rPr>
                  <a:t>팀장</a:t>
                </a:r>
                <a:r>
                  <a:rPr lang="en-US" altLang="ko-KR" sz="900" dirty="0" smtClean="0">
                    <a:solidFill>
                      <a:srgbClr val="4B4541"/>
                    </a:solidFill>
                  </a:rPr>
                  <a:t>, HTML ,PAYMENT</a:t>
                </a:r>
                <a:endParaRPr lang="en-US" altLang="ko-KR" sz="900" dirty="0">
                  <a:solidFill>
                    <a:srgbClr val="4B4541"/>
                  </a:solidFill>
                </a:endParaRPr>
              </a:p>
            </p:txBody>
          </p:sp>
        </p:grp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AE3DFDA5-2E67-4621-BFBF-372B6E3075E7}"/>
                </a:ext>
              </a:extLst>
            </p:cNvPr>
            <p:cNvSpPr/>
            <p:nvPr/>
          </p:nvSpPr>
          <p:spPr>
            <a:xfrm>
              <a:off x="5521978" y="4372824"/>
              <a:ext cx="1379417" cy="57708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200" b="1" dirty="0" err="1" smtClean="0">
                  <a:solidFill>
                    <a:srgbClr val="4B4541"/>
                  </a:solidFill>
                </a:rPr>
                <a:t>최지혁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900" dirty="0" smtClean="0">
                  <a:solidFill>
                    <a:srgbClr val="4B4541"/>
                  </a:solidFill>
                </a:rPr>
                <a:t>CSS, LOGIN, MEMBER </a:t>
              </a:r>
              <a:endParaRPr lang="en-US" altLang="ko-KR" sz="900" dirty="0">
                <a:solidFill>
                  <a:srgbClr val="4B4541"/>
                </a:solidFill>
              </a:endParaRP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AC09CFA5-15EC-4875-90E9-D775E0B3786B}"/>
                </a:ext>
              </a:extLst>
            </p:cNvPr>
            <p:cNvSpPr/>
            <p:nvPr/>
          </p:nvSpPr>
          <p:spPr>
            <a:xfrm>
              <a:off x="5521978" y="4922674"/>
              <a:ext cx="1343025" cy="57708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200" b="1" dirty="0" smtClean="0">
                  <a:solidFill>
                    <a:srgbClr val="4B4541"/>
                  </a:solidFill>
                </a:rPr>
                <a:t>강범희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900" dirty="0" smtClean="0">
                  <a:solidFill>
                    <a:srgbClr val="4B4541"/>
                  </a:solidFill>
                </a:rPr>
                <a:t>SQL, BOARD(</a:t>
              </a:r>
              <a:r>
                <a:rPr lang="ko-KR" altLang="en-US" sz="900" dirty="0" smtClean="0">
                  <a:solidFill>
                    <a:srgbClr val="4B4541"/>
                  </a:solidFill>
                </a:rPr>
                <a:t>게시판</a:t>
              </a:r>
              <a:r>
                <a:rPr lang="en-US" altLang="ko-KR" sz="900" dirty="0" smtClean="0">
                  <a:solidFill>
                    <a:srgbClr val="4B4541"/>
                  </a:solidFill>
                </a:rPr>
                <a:t>) </a:t>
              </a:r>
              <a:endParaRPr lang="en-US" altLang="ko-KR" sz="900" dirty="0">
                <a:solidFill>
                  <a:srgbClr val="4B4541"/>
                </a:solidFill>
              </a:endParaRPr>
            </a:p>
          </p:txBody>
        </p:sp>
        <p:sp>
          <p:nvSpPr>
            <p:cNvPr id="31" name="타원 30"/>
            <p:cNvSpPr/>
            <p:nvPr/>
          </p:nvSpPr>
          <p:spPr>
            <a:xfrm>
              <a:off x="5114141" y="4498604"/>
              <a:ext cx="324305" cy="324305"/>
            </a:xfrm>
            <a:prstGeom prst="ellipse">
              <a:avLst/>
            </a:prstGeom>
            <a:blipFill dpi="0" rotWithShape="1">
              <a:blip r:embed="rId3"/>
              <a:srcRect/>
              <a:stretch>
                <a:fillRect t="-6000" r="-19000" b="-19000"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" name="타원 31"/>
            <p:cNvSpPr/>
            <p:nvPr/>
          </p:nvSpPr>
          <p:spPr>
            <a:xfrm>
              <a:off x="5108206" y="5049061"/>
              <a:ext cx="324305" cy="324305"/>
            </a:xfrm>
            <a:prstGeom prst="ellipse">
              <a:avLst/>
            </a:prstGeom>
            <a:blipFill dpi="0" rotWithShape="1">
              <a:blip r:embed="rId4"/>
              <a:srcRect/>
              <a:stretch>
                <a:fillRect l="-62000" t="-6000" r="-19000" b="-19000"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AC09CFA5-15EC-4875-90E9-D775E0B3786B}"/>
                </a:ext>
              </a:extLst>
            </p:cNvPr>
            <p:cNvSpPr/>
            <p:nvPr/>
          </p:nvSpPr>
          <p:spPr>
            <a:xfrm>
              <a:off x="5521978" y="5500503"/>
              <a:ext cx="1343025" cy="57708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200" b="1" dirty="0" smtClean="0">
                  <a:solidFill>
                    <a:srgbClr val="4B4541"/>
                  </a:solidFill>
                </a:rPr>
                <a:t>이상민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900" dirty="0" smtClean="0">
                  <a:solidFill>
                    <a:srgbClr val="4B4541"/>
                  </a:solidFill>
                </a:rPr>
                <a:t>기획</a:t>
              </a:r>
              <a:r>
                <a:rPr lang="en-US" altLang="ko-KR" sz="900" dirty="0" smtClean="0">
                  <a:solidFill>
                    <a:srgbClr val="4B4541"/>
                  </a:solidFill>
                </a:rPr>
                <a:t>, PRODUCT </a:t>
              </a:r>
              <a:endParaRPr lang="en-US" altLang="ko-KR" sz="900" dirty="0">
                <a:solidFill>
                  <a:srgbClr val="4B4541"/>
                </a:solidFill>
              </a:endParaRPr>
            </a:p>
          </p:txBody>
        </p:sp>
        <p:sp>
          <p:nvSpPr>
            <p:cNvPr id="25" name="타원 24"/>
            <p:cNvSpPr/>
            <p:nvPr/>
          </p:nvSpPr>
          <p:spPr>
            <a:xfrm>
              <a:off x="5108206" y="5626890"/>
              <a:ext cx="324305" cy="324305"/>
            </a:xfrm>
            <a:prstGeom prst="ellipse">
              <a:avLst/>
            </a:prstGeom>
            <a:blipFill dpi="0" rotWithShape="1">
              <a:blip r:embed="rId4"/>
              <a:srcRect/>
              <a:stretch>
                <a:fillRect l="-62000" t="-6000" r="-19000" b="-19000"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83286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0" y="1"/>
            <a:ext cx="12192000" cy="947116"/>
          </a:xfrm>
          <a:prstGeom prst="rect">
            <a:avLst/>
          </a:prstGeom>
          <a:gradFill flip="none" rotWithShape="1">
            <a:gsLst>
              <a:gs pos="0">
                <a:srgbClr val="382F80"/>
              </a:gs>
              <a:gs pos="97000">
                <a:schemeClr val="accent1">
                  <a:lumMod val="30000"/>
                  <a:lumOff val="70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381000" dist="38100" dir="162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2" latinLnBrk="0">
              <a:lnSpc>
                <a:spcPct val="150000"/>
              </a:lnSpc>
              <a:defRPr/>
            </a:pPr>
            <a:r>
              <a:rPr lang="en-US" altLang="ko-KR" sz="2400" b="1" i="1" kern="0" dirty="0" smtClean="0">
                <a:solidFill>
                  <a:prstClr val="white"/>
                </a:solidFill>
              </a:rPr>
              <a:t>GAME STORE</a:t>
            </a:r>
            <a:endParaRPr lang="en-US" altLang="ko-KR" sz="1050" kern="0" dirty="0">
              <a:solidFill>
                <a:prstClr val="white"/>
              </a:solidFill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986308" y="715947"/>
            <a:ext cx="10256983" cy="5103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175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  <a:sym typeface="Wingdings" panose="05000000000000000000" pitchFamily="2" charset="2"/>
              </a:rPr>
              <a:t> </a:t>
            </a:r>
            <a:r>
              <a:rPr lang="ko-KR" altLang="en-US" sz="24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역할 분담</a:t>
            </a:r>
          </a:p>
        </p:txBody>
      </p:sp>
      <p:sp>
        <p:nvSpPr>
          <p:cNvPr id="27" name="직사각형 26"/>
          <p:cNvSpPr/>
          <p:nvPr/>
        </p:nvSpPr>
        <p:spPr>
          <a:xfrm>
            <a:off x="11243292" y="715947"/>
            <a:ext cx="498764" cy="510382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  <a:effectLst>
            <a:outerShdw blurRad="3175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8241A10B-0C64-42B8-A0EA-2388CC508934}"/>
              </a:ext>
            </a:extLst>
          </p:cNvPr>
          <p:cNvSpPr/>
          <p:nvPr/>
        </p:nvSpPr>
        <p:spPr>
          <a:xfrm>
            <a:off x="11319440" y="170786"/>
            <a:ext cx="324305" cy="324305"/>
          </a:xfrm>
          <a:prstGeom prst="ellipse">
            <a:avLst/>
          </a:prstGeom>
          <a:blipFill dpi="0" rotWithShape="1">
            <a:blip r:embed="rId2"/>
            <a:srcRect/>
            <a:stretch>
              <a:fillRect t="-6000" b="-19000"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b="1">
              <a:solidFill>
                <a:prstClr val="white"/>
              </a:solidFill>
            </a:endParaRP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1CD963FA-706C-41C9-ABB4-A9FC43E5E237}"/>
              </a:ext>
            </a:extLst>
          </p:cNvPr>
          <p:cNvGrpSpPr/>
          <p:nvPr/>
        </p:nvGrpSpPr>
        <p:grpSpPr>
          <a:xfrm>
            <a:off x="11379799" y="835356"/>
            <a:ext cx="225749" cy="271564"/>
            <a:chOff x="9318625" y="1320799"/>
            <a:chExt cx="411780" cy="495349"/>
          </a:xfrm>
        </p:grpSpPr>
        <p:sp>
          <p:nvSpPr>
            <p:cNvPr id="35" name="원형: 비어 있음 10">
              <a:extLst>
                <a:ext uri="{FF2B5EF4-FFF2-40B4-BE49-F238E27FC236}">
                  <a16:creationId xmlns:a16="http://schemas.microsoft.com/office/drawing/2014/main" id="{50ABAA4E-830C-47B1-9918-C85BDD5CBC76}"/>
                </a:ext>
              </a:extLst>
            </p:cNvPr>
            <p:cNvSpPr/>
            <p:nvPr/>
          </p:nvSpPr>
          <p:spPr>
            <a:xfrm>
              <a:off x="9318625" y="1320799"/>
              <a:ext cx="388921" cy="388921"/>
            </a:xfrm>
            <a:prstGeom prst="donut">
              <a:avLst>
                <a:gd name="adj" fmla="val 1218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6" name="사각형: 둥근 모서리 12">
              <a:extLst>
                <a:ext uri="{FF2B5EF4-FFF2-40B4-BE49-F238E27FC236}">
                  <a16:creationId xmlns:a16="http://schemas.microsoft.com/office/drawing/2014/main" id="{0CE6BAC4-D940-478B-ADC2-975F58EF8A79}"/>
                </a:ext>
              </a:extLst>
            </p:cNvPr>
            <p:cNvSpPr/>
            <p:nvPr/>
          </p:nvSpPr>
          <p:spPr>
            <a:xfrm rot="18900000">
              <a:off x="9684686" y="1600148"/>
              <a:ext cx="45719" cy="216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415636" y="233554"/>
            <a:ext cx="309420" cy="285555"/>
            <a:chOff x="752762" y="601945"/>
            <a:chExt cx="329913" cy="285555"/>
          </a:xfrm>
          <a:solidFill>
            <a:srgbClr val="FE615C"/>
          </a:solidFill>
        </p:grpSpPr>
        <p:sp>
          <p:nvSpPr>
            <p:cNvPr id="38" name="모서리가 둥근 직사각형 37"/>
            <p:cNvSpPr/>
            <p:nvPr/>
          </p:nvSpPr>
          <p:spPr>
            <a:xfrm>
              <a:off x="752762" y="601945"/>
              <a:ext cx="32991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9" name="모서리가 둥근 직사각형 38"/>
            <p:cNvSpPr/>
            <p:nvPr/>
          </p:nvSpPr>
          <p:spPr>
            <a:xfrm>
              <a:off x="752762" y="688730"/>
              <a:ext cx="257176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0" name="모서리가 둥근 직사각형 39"/>
            <p:cNvSpPr/>
            <p:nvPr/>
          </p:nvSpPr>
          <p:spPr>
            <a:xfrm>
              <a:off x="752762" y="775515"/>
              <a:ext cx="18002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1" name="모서리가 둥근 직사각형 40"/>
            <p:cNvSpPr/>
            <p:nvPr/>
          </p:nvSpPr>
          <p:spPr>
            <a:xfrm>
              <a:off x="752762" y="862300"/>
              <a:ext cx="28289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86" name="TextBox 85"/>
          <p:cNvSpPr txBox="1"/>
          <p:nvPr/>
        </p:nvSpPr>
        <p:spPr>
          <a:xfrm>
            <a:off x="2712295" y="2704381"/>
            <a:ext cx="451548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50000"/>
              </a:lnSpc>
              <a:buFont typeface="Wingdings" panose="05000000000000000000" pitchFamily="2" charset="2"/>
              <a:buChar char="ü"/>
            </a:pPr>
            <a:r>
              <a:rPr lang="ko-KR" altLang="en-US" dirty="0" smtClean="0"/>
              <a:t>할인 </a:t>
            </a:r>
            <a:r>
              <a:rPr lang="en-US" altLang="ko-KR" dirty="0" smtClean="0"/>
              <a:t>GAME </a:t>
            </a:r>
            <a:r>
              <a:rPr lang="ko-KR" altLang="en-US" dirty="0" smtClean="0"/>
              <a:t>슬라이드</a:t>
            </a:r>
            <a:endParaRPr lang="en-US" altLang="ko-KR" dirty="0" smtClean="0"/>
          </a:p>
          <a:p>
            <a:pPr marL="342900" indent="-342900">
              <a:lnSpc>
                <a:spcPct val="250000"/>
              </a:lnSpc>
              <a:buFont typeface="Wingdings" panose="05000000000000000000" pitchFamily="2" charset="2"/>
              <a:buChar char="ü"/>
            </a:pPr>
            <a:r>
              <a:rPr lang="en-US" altLang="ko-KR" dirty="0" smtClean="0"/>
              <a:t>GAME </a:t>
            </a:r>
            <a:r>
              <a:rPr lang="ko-KR" altLang="en-US" dirty="0" smtClean="0"/>
              <a:t>추천 기능</a:t>
            </a:r>
            <a:endParaRPr lang="en-US" altLang="ko-KR" dirty="0" smtClean="0"/>
          </a:p>
        </p:txBody>
      </p:sp>
      <p:sp>
        <p:nvSpPr>
          <p:cNvPr id="88" name="순서도: 수행의 시작/종료 87"/>
          <p:cNvSpPr/>
          <p:nvPr/>
        </p:nvSpPr>
        <p:spPr>
          <a:xfrm>
            <a:off x="3201490" y="1779447"/>
            <a:ext cx="1862082" cy="561784"/>
          </a:xfrm>
          <a:prstGeom prst="flowChartTerminator">
            <a:avLst/>
          </a:prstGeom>
          <a:solidFill>
            <a:srgbClr val="4C3FAB"/>
          </a:solidFill>
          <a:effectLst>
            <a:outerShdw blurRad="114300" dist="76200" dir="5400000" algn="t" rotWithShape="0">
              <a:prstClr val="black">
                <a:alpha val="40000"/>
              </a:prstClr>
            </a:outerShdw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63500"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GAME</a:t>
            </a:r>
            <a:endParaRPr lang="ko-KR" altLang="en-US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blurRad="63500"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6646915" y="1942275"/>
            <a:ext cx="2801885" cy="4807065"/>
            <a:chOff x="6458641" y="2326161"/>
            <a:chExt cx="2300422" cy="3946728"/>
          </a:xfrm>
        </p:grpSpPr>
        <p:grpSp>
          <p:nvGrpSpPr>
            <p:cNvPr id="89" name="그룹 88"/>
            <p:cNvGrpSpPr/>
            <p:nvPr/>
          </p:nvGrpSpPr>
          <p:grpSpPr>
            <a:xfrm>
              <a:off x="6458641" y="2326161"/>
              <a:ext cx="2300422" cy="2045323"/>
              <a:chOff x="666066" y="3111821"/>
              <a:chExt cx="2919718" cy="2595944"/>
            </a:xfrm>
          </p:grpSpPr>
          <p:sp>
            <p:nvSpPr>
              <p:cNvPr id="90" name="직사각형 89">
                <a:extLst>
                  <a:ext uri="{FF2B5EF4-FFF2-40B4-BE49-F238E27FC236}">
                    <a16:creationId xmlns:a16="http://schemas.microsoft.com/office/drawing/2014/main" id="{A9D1DE91-567E-4DD5-A56F-0622958DF328}"/>
                  </a:ext>
                </a:extLst>
              </p:cNvPr>
              <p:cNvSpPr/>
              <p:nvPr/>
            </p:nvSpPr>
            <p:spPr>
              <a:xfrm>
                <a:off x="666066" y="4755598"/>
                <a:ext cx="2919718" cy="95216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b="1" dirty="0" err="1" smtClean="0">
                    <a:solidFill>
                      <a:prstClr val="black">
                        <a:lumMod val="75000"/>
                        <a:lumOff val="25000"/>
                      </a:prstClr>
                    </a:solidFill>
                  </a:rPr>
                  <a:t>강다함</a:t>
                </a:r>
                <a:endParaRPr lang="en-US" altLang="ko-KR" b="1" dirty="0">
                  <a:solidFill>
                    <a:prstClr val="black">
                      <a:lumMod val="75000"/>
                      <a:lumOff val="25000"/>
                    </a:prstClr>
                  </a:solidFill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ko-KR" altLang="en-US" sz="1050" dirty="0" smtClean="0">
                    <a:solidFill>
                      <a:prstClr val="black">
                        <a:lumMod val="65000"/>
                        <a:lumOff val="35000"/>
                      </a:prstClr>
                    </a:solidFill>
                  </a:rPr>
                  <a:t> </a:t>
                </a:r>
                <a:endParaRPr lang="ko-KR" altLang="en-US" sz="1050" dirty="0">
                  <a:solidFill>
                    <a:prstClr val="black">
                      <a:lumMod val="65000"/>
                      <a:lumOff val="35000"/>
                    </a:prstClr>
                  </a:solidFill>
                </a:endParaRPr>
              </a:p>
            </p:txBody>
          </p:sp>
          <p:sp>
            <p:nvSpPr>
              <p:cNvPr id="91" name="타원 90">
                <a:extLst>
                  <a:ext uri="{FF2B5EF4-FFF2-40B4-BE49-F238E27FC236}">
                    <a16:creationId xmlns:a16="http://schemas.microsoft.com/office/drawing/2014/main" id="{8D59CD39-85F5-4F01-8709-4097E12FC366}"/>
                  </a:ext>
                </a:extLst>
              </p:cNvPr>
              <p:cNvSpPr/>
              <p:nvPr/>
            </p:nvSpPr>
            <p:spPr>
              <a:xfrm>
                <a:off x="1383928" y="3111821"/>
                <a:ext cx="1483992" cy="1483992"/>
              </a:xfrm>
              <a:prstGeom prst="ellipse">
                <a:avLst/>
              </a:prstGeom>
              <a:blipFill dpi="0" rotWithShape="1">
                <a:blip r:embed="rId2"/>
                <a:srcRect/>
                <a:stretch>
                  <a:fillRect t="-6000" b="-19000"/>
                </a:stretch>
              </a:blip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 b="1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96" name="그룹 95"/>
            <p:cNvGrpSpPr/>
            <p:nvPr/>
          </p:nvGrpSpPr>
          <p:grpSpPr>
            <a:xfrm>
              <a:off x="6458641" y="4227566"/>
              <a:ext cx="2300422" cy="2045323"/>
              <a:chOff x="666066" y="3111821"/>
              <a:chExt cx="2919718" cy="2595944"/>
            </a:xfrm>
          </p:grpSpPr>
          <p:sp>
            <p:nvSpPr>
              <p:cNvPr id="100" name="직사각형 99">
                <a:extLst>
                  <a:ext uri="{FF2B5EF4-FFF2-40B4-BE49-F238E27FC236}">
                    <a16:creationId xmlns:a16="http://schemas.microsoft.com/office/drawing/2014/main" id="{A9D1DE91-567E-4DD5-A56F-0622958DF328}"/>
                  </a:ext>
                </a:extLst>
              </p:cNvPr>
              <p:cNvSpPr/>
              <p:nvPr/>
            </p:nvSpPr>
            <p:spPr>
              <a:xfrm>
                <a:off x="666066" y="4755598"/>
                <a:ext cx="2919718" cy="95216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b="1" dirty="0" smtClean="0">
                    <a:solidFill>
                      <a:prstClr val="black">
                        <a:lumMod val="75000"/>
                        <a:lumOff val="25000"/>
                      </a:prstClr>
                    </a:solidFill>
                  </a:rPr>
                  <a:t>강범희</a:t>
                </a:r>
                <a:endParaRPr lang="en-US" altLang="ko-KR" b="1" dirty="0">
                  <a:solidFill>
                    <a:prstClr val="black">
                      <a:lumMod val="75000"/>
                      <a:lumOff val="25000"/>
                    </a:prstClr>
                  </a:solidFill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ko-KR" altLang="en-US" sz="1050" dirty="0" smtClean="0">
                    <a:solidFill>
                      <a:prstClr val="black">
                        <a:lumMod val="65000"/>
                        <a:lumOff val="35000"/>
                      </a:prstClr>
                    </a:solidFill>
                  </a:rPr>
                  <a:t> </a:t>
                </a:r>
                <a:endParaRPr lang="ko-KR" altLang="en-US" sz="1050" dirty="0">
                  <a:solidFill>
                    <a:prstClr val="black">
                      <a:lumMod val="65000"/>
                      <a:lumOff val="35000"/>
                    </a:prstClr>
                  </a:solidFill>
                </a:endParaRPr>
              </a:p>
            </p:txBody>
          </p:sp>
          <p:sp>
            <p:nvSpPr>
              <p:cNvPr id="101" name="타원 100">
                <a:extLst>
                  <a:ext uri="{FF2B5EF4-FFF2-40B4-BE49-F238E27FC236}">
                    <a16:creationId xmlns:a16="http://schemas.microsoft.com/office/drawing/2014/main" id="{8D59CD39-85F5-4F01-8709-4097E12FC366}"/>
                  </a:ext>
                </a:extLst>
              </p:cNvPr>
              <p:cNvSpPr/>
              <p:nvPr/>
            </p:nvSpPr>
            <p:spPr>
              <a:xfrm>
                <a:off x="1383928" y="3111821"/>
                <a:ext cx="1483992" cy="1483992"/>
              </a:xfrm>
              <a:prstGeom prst="ellipse">
                <a:avLst/>
              </a:prstGeom>
              <a:blipFill dpi="0" rotWithShape="1">
                <a:blip r:embed="rId2"/>
                <a:srcRect/>
                <a:stretch>
                  <a:fillRect t="-6000" b="-19000"/>
                </a:stretch>
              </a:blip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 b="1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23" name="타원 22"/>
          <p:cNvSpPr/>
          <p:nvPr/>
        </p:nvSpPr>
        <p:spPr>
          <a:xfrm>
            <a:off x="7335806" y="1942276"/>
            <a:ext cx="1424102" cy="1424102"/>
          </a:xfrm>
          <a:prstGeom prst="ellipse">
            <a:avLst/>
          </a:prstGeom>
          <a:blipFill dpi="0" rotWithShape="1">
            <a:blip r:embed="rId3"/>
            <a:srcRect/>
            <a:stretch>
              <a:fillRect t="-6000" r="-19000" b="-19000"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6742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0" y="1"/>
            <a:ext cx="12192000" cy="947116"/>
          </a:xfrm>
          <a:prstGeom prst="rect">
            <a:avLst/>
          </a:prstGeom>
          <a:gradFill flip="none" rotWithShape="1">
            <a:gsLst>
              <a:gs pos="0">
                <a:srgbClr val="382F80"/>
              </a:gs>
              <a:gs pos="97000">
                <a:schemeClr val="accent1">
                  <a:lumMod val="30000"/>
                  <a:lumOff val="70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381000" dist="38100" dir="162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2" latinLnBrk="0">
              <a:lnSpc>
                <a:spcPct val="150000"/>
              </a:lnSpc>
              <a:defRPr/>
            </a:pPr>
            <a:r>
              <a:rPr lang="en-US" altLang="ko-KR" sz="2400" b="1" i="1" kern="0" dirty="0" smtClean="0">
                <a:solidFill>
                  <a:prstClr val="white"/>
                </a:solidFill>
              </a:rPr>
              <a:t>GAME STORE</a:t>
            </a:r>
            <a:endParaRPr lang="en-US" altLang="ko-KR" sz="1050" kern="0" dirty="0">
              <a:solidFill>
                <a:prstClr val="white"/>
              </a:solidFill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986308" y="715947"/>
            <a:ext cx="10256983" cy="5103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175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  <a:sym typeface="Wingdings" panose="05000000000000000000" pitchFamily="2" charset="2"/>
              </a:rPr>
              <a:t> </a:t>
            </a:r>
            <a:r>
              <a:rPr lang="ko-KR" altLang="en-US" sz="24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역할 분담</a:t>
            </a:r>
          </a:p>
        </p:txBody>
      </p:sp>
      <p:sp>
        <p:nvSpPr>
          <p:cNvPr id="27" name="직사각형 26"/>
          <p:cNvSpPr/>
          <p:nvPr/>
        </p:nvSpPr>
        <p:spPr>
          <a:xfrm>
            <a:off x="11243292" y="715947"/>
            <a:ext cx="498764" cy="510382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  <a:effectLst>
            <a:outerShdw blurRad="3175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8241A10B-0C64-42B8-A0EA-2388CC508934}"/>
              </a:ext>
            </a:extLst>
          </p:cNvPr>
          <p:cNvSpPr/>
          <p:nvPr/>
        </p:nvSpPr>
        <p:spPr>
          <a:xfrm>
            <a:off x="11319440" y="170786"/>
            <a:ext cx="324305" cy="324305"/>
          </a:xfrm>
          <a:prstGeom prst="ellipse">
            <a:avLst/>
          </a:prstGeom>
          <a:blipFill dpi="0" rotWithShape="1">
            <a:blip r:embed="rId2"/>
            <a:srcRect/>
            <a:stretch>
              <a:fillRect t="-6000" b="-19000"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b="1">
              <a:solidFill>
                <a:prstClr val="white"/>
              </a:solidFill>
            </a:endParaRP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1CD963FA-706C-41C9-ABB4-A9FC43E5E237}"/>
              </a:ext>
            </a:extLst>
          </p:cNvPr>
          <p:cNvGrpSpPr/>
          <p:nvPr/>
        </p:nvGrpSpPr>
        <p:grpSpPr>
          <a:xfrm>
            <a:off x="11379799" y="835356"/>
            <a:ext cx="225749" cy="271564"/>
            <a:chOff x="9318625" y="1320799"/>
            <a:chExt cx="411780" cy="495349"/>
          </a:xfrm>
        </p:grpSpPr>
        <p:sp>
          <p:nvSpPr>
            <p:cNvPr id="35" name="원형: 비어 있음 10">
              <a:extLst>
                <a:ext uri="{FF2B5EF4-FFF2-40B4-BE49-F238E27FC236}">
                  <a16:creationId xmlns:a16="http://schemas.microsoft.com/office/drawing/2014/main" id="{50ABAA4E-830C-47B1-9918-C85BDD5CBC76}"/>
                </a:ext>
              </a:extLst>
            </p:cNvPr>
            <p:cNvSpPr/>
            <p:nvPr/>
          </p:nvSpPr>
          <p:spPr>
            <a:xfrm>
              <a:off x="9318625" y="1320799"/>
              <a:ext cx="388921" cy="388921"/>
            </a:xfrm>
            <a:prstGeom prst="donut">
              <a:avLst>
                <a:gd name="adj" fmla="val 1218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6" name="사각형: 둥근 모서리 12">
              <a:extLst>
                <a:ext uri="{FF2B5EF4-FFF2-40B4-BE49-F238E27FC236}">
                  <a16:creationId xmlns:a16="http://schemas.microsoft.com/office/drawing/2014/main" id="{0CE6BAC4-D940-478B-ADC2-975F58EF8A79}"/>
                </a:ext>
              </a:extLst>
            </p:cNvPr>
            <p:cNvSpPr/>
            <p:nvPr/>
          </p:nvSpPr>
          <p:spPr>
            <a:xfrm rot="18900000">
              <a:off x="9684686" y="1600148"/>
              <a:ext cx="45719" cy="216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415636" y="233554"/>
            <a:ext cx="309420" cy="285555"/>
            <a:chOff x="752762" y="601945"/>
            <a:chExt cx="329913" cy="285555"/>
          </a:xfrm>
          <a:solidFill>
            <a:srgbClr val="FE615C"/>
          </a:solidFill>
        </p:grpSpPr>
        <p:sp>
          <p:nvSpPr>
            <p:cNvPr id="38" name="모서리가 둥근 직사각형 37"/>
            <p:cNvSpPr/>
            <p:nvPr/>
          </p:nvSpPr>
          <p:spPr>
            <a:xfrm>
              <a:off x="752762" y="601945"/>
              <a:ext cx="32991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9" name="모서리가 둥근 직사각형 38"/>
            <p:cNvSpPr/>
            <p:nvPr/>
          </p:nvSpPr>
          <p:spPr>
            <a:xfrm>
              <a:off x="752762" y="688730"/>
              <a:ext cx="257176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0" name="모서리가 둥근 직사각형 39"/>
            <p:cNvSpPr/>
            <p:nvPr/>
          </p:nvSpPr>
          <p:spPr>
            <a:xfrm>
              <a:off x="752762" y="775515"/>
              <a:ext cx="18002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1" name="모서리가 둥근 직사각형 40"/>
            <p:cNvSpPr/>
            <p:nvPr/>
          </p:nvSpPr>
          <p:spPr>
            <a:xfrm>
              <a:off x="752762" y="862300"/>
              <a:ext cx="28289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86" name="TextBox 85"/>
          <p:cNvSpPr txBox="1"/>
          <p:nvPr/>
        </p:nvSpPr>
        <p:spPr>
          <a:xfrm>
            <a:off x="2016970" y="2724182"/>
            <a:ext cx="4515484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50000"/>
              </a:lnSpc>
              <a:buFont typeface="Wingdings" panose="05000000000000000000" pitchFamily="2" charset="2"/>
              <a:buChar char="ü"/>
            </a:pPr>
            <a:r>
              <a:rPr lang="ko-KR" altLang="en-US" dirty="0" smtClean="0"/>
              <a:t>결제 </a:t>
            </a:r>
            <a:r>
              <a:rPr lang="en-US" altLang="ko-KR" dirty="0" smtClean="0"/>
              <a:t>VIEW  /  CONTROL</a:t>
            </a:r>
          </a:p>
          <a:p>
            <a:pPr marL="342900" indent="-342900">
              <a:lnSpc>
                <a:spcPct val="250000"/>
              </a:lnSpc>
              <a:buFont typeface="Wingdings" panose="05000000000000000000" pitchFamily="2" charset="2"/>
              <a:buChar char="ü"/>
            </a:pPr>
            <a:r>
              <a:rPr lang="ko-KR" altLang="en-US" dirty="0" smtClean="0"/>
              <a:t>장바구니</a:t>
            </a:r>
            <a:endParaRPr lang="en-US" altLang="ko-KR" dirty="0"/>
          </a:p>
          <a:p>
            <a:pPr marL="342900" indent="-342900">
              <a:lnSpc>
                <a:spcPct val="250000"/>
              </a:lnSpc>
              <a:buFont typeface="Wingdings" panose="05000000000000000000" pitchFamily="2" charset="2"/>
              <a:buChar char="ü"/>
            </a:pPr>
            <a:r>
              <a:rPr lang="ko-KR" altLang="en-US" dirty="0" smtClean="0"/>
              <a:t>결제 </a:t>
            </a:r>
            <a:r>
              <a:rPr lang="en-US" altLang="ko-KR" dirty="0" smtClean="0"/>
              <a:t>API DB</a:t>
            </a:r>
            <a:r>
              <a:rPr lang="ko-KR" altLang="en-US" dirty="0" smtClean="0"/>
              <a:t>연동 </a:t>
            </a:r>
            <a:r>
              <a:rPr lang="en-US" altLang="ko-KR" dirty="0" smtClean="0"/>
              <a:t>(KG</a:t>
            </a:r>
            <a:r>
              <a:rPr lang="ko-KR" altLang="en-US" dirty="0" err="1" smtClean="0"/>
              <a:t>이니시스</a:t>
            </a:r>
            <a:r>
              <a:rPr lang="en-US" altLang="ko-KR" dirty="0" smtClean="0"/>
              <a:t>)</a:t>
            </a:r>
          </a:p>
        </p:txBody>
      </p:sp>
      <p:sp>
        <p:nvSpPr>
          <p:cNvPr id="88" name="순서도: 수행의 시작/종료 87"/>
          <p:cNvSpPr/>
          <p:nvPr/>
        </p:nvSpPr>
        <p:spPr>
          <a:xfrm>
            <a:off x="3201490" y="1779447"/>
            <a:ext cx="1862082" cy="561784"/>
          </a:xfrm>
          <a:prstGeom prst="flowChartTerminator">
            <a:avLst/>
          </a:prstGeom>
          <a:solidFill>
            <a:srgbClr val="4C3FAB"/>
          </a:solidFill>
          <a:effectLst>
            <a:outerShdw blurRad="114300" dist="76200" dir="5400000" algn="t" rotWithShape="0">
              <a:prstClr val="black">
                <a:alpha val="40000"/>
              </a:prstClr>
            </a:outerShdw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63500"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PAYMENT</a:t>
            </a:r>
            <a:endParaRPr lang="ko-KR" altLang="en-US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blurRad="63500"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6919778" y="2026902"/>
            <a:ext cx="2815893" cy="4662996"/>
            <a:chOff x="6458641" y="2326161"/>
            <a:chExt cx="2300422" cy="3809398"/>
          </a:xfrm>
        </p:grpSpPr>
        <p:grpSp>
          <p:nvGrpSpPr>
            <p:cNvPr id="89" name="그룹 88"/>
            <p:cNvGrpSpPr/>
            <p:nvPr/>
          </p:nvGrpSpPr>
          <p:grpSpPr>
            <a:xfrm>
              <a:off x="6458641" y="2326161"/>
              <a:ext cx="2300422" cy="2045323"/>
              <a:chOff x="666066" y="3111821"/>
              <a:chExt cx="2919718" cy="2595944"/>
            </a:xfrm>
          </p:grpSpPr>
          <p:sp>
            <p:nvSpPr>
              <p:cNvPr id="90" name="직사각형 89">
                <a:extLst>
                  <a:ext uri="{FF2B5EF4-FFF2-40B4-BE49-F238E27FC236}">
                    <a16:creationId xmlns:a16="http://schemas.microsoft.com/office/drawing/2014/main" id="{A9D1DE91-567E-4DD5-A56F-0622958DF328}"/>
                  </a:ext>
                </a:extLst>
              </p:cNvPr>
              <p:cNvSpPr/>
              <p:nvPr/>
            </p:nvSpPr>
            <p:spPr>
              <a:xfrm>
                <a:off x="666066" y="4755598"/>
                <a:ext cx="2919718" cy="95216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b="1" dirty="0" err="1" smtClean="0">
                    <a:solidFill>
                      <a:prstClr val="black">
                        <a:lumMod val="75000"/>
                        <a:lumOff val="25000"/>
                      </a:prstClr>
                    </a:solidFill>
                  </a:rPr>
                  <a:t>강다함</a:t>
                </a:r>
                <a:endParaRPr lang="en-US" altLang="ko-KR" b="1" dirty="0">
                  <a:solidFill>
                    <a:prstClr val="black">
                      <a:lumMod val="75000"/>
                      <a:lumOff val="25000"/>
                    </a:prstClr>
                  </a:solidFill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ko-KR" altLang="en-US" sz="1050" dirty="0" smtClean="0">
                    <a:solidFill>
                      <a:prstClr val="black">
                        <a:lumMod val="65000"/>
                        <a:lumOff val="35000"/>
                      </a:prstClr>
                    </a:solidFill>
                  </a:rPr>
                  <a:t> </a:t>
                </a:r>
                <a:endParaRPr lang="ko-KR" altLang="en-US" sz="1050" dirty="0">
                  <a:solidFill>
                    <a:prstClr val="black">
                      <a:lumMod val="65000"/>
                      <a:lumOff val="35000"/>
                    </a:prstClr>
                  </a:solidFill>
                </a:endParaRPr>
              </a:p>
            </p:txBody>
          </p:sp>
          <p:sp>
            <p:nvSpPr>
              <p:cNvPr id="91" name="타원 90">
                <a:extLst>
                  <a:ext uri="{FF2B5EF4-FFF2-40B4-BE49-F238E27FC236}">
                    <a16:creationId xmlns:a16="http://schemas.microsoft.com/office/drawing/2014/main" id="{8D59CD39-85F5-4F01-8709-4097E12FC366}"/>
                  </a:ext>
                </a:extLst>
              </p:cNvPr>
              <p:cNvSpPr/>
              <p:nvPr/>
            </p:nvSpPr>
            <p:spPr>
              <a:xfrm>
                <a:off x="1383928" y="3111821"/>
                <a:ext cx="1483992" cy="1483992"/>
              </a:xfrm>
              <a:prstGeom prst="ellipse">
                <a:avLst/>
              </a:prstGeom>
              <a:blipFill dpi="0" rotWithShape="1">
                <a:blip r:embed="rId2"/>
                <a:srcRect/>
                <a:stretch>
                  <a:fillRect t="-6000" b="-19000"/>
                </a:stretch>
              </a:blip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 b="1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96" name="그룹 95"/>
            <p:cNvGrpSpPr/>
            <p:nvPr/>
          </p:nvGrpSpPr>
          <p:grpSpPr>
            <a:xfrm>
              <a:off x="6458641" y="4227566"/>
              <a:ext cx="2300422" cy="1907993"/>
              <a:chOff x="666066" y="3111821"/>
              <a:chExt cx="2919718" cy="2421643"/>
            </a:xfrm>
          </p:grpSpPr>
          <p:sp>
            <p:nvSpPr>
              <p:cNvPr id="100" name="직사각형 99">
                <a:extLst>
                  <a:ext uri="{FF2B5EF4-FFF2-40B4-BE49-F238E27FC236}">
                    <a16:creationId xmlns:a16="http://schemas.microsoft.com/office/drawing/2014/main" id="{A9D1DE91-567E-4DD5-A56F-0622958DF328}"/>
                  </a:ext>
                </a:extLst>
              </p:cNvPr>
              <p:cNvSpPr/>
              <p:nvPr/>
            </p:nvSpPr>
            <p:spPr>
              <a:xfrm>
                <a:off x="666066" y="4755598"/>
                <a:ext cx="2919718" cy="77786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b="1" dirty="0" smtClean="0">
                    <a:solidFill>
                      <a:prstClr val="black">
                        <a:lumMod val="75000"/>
                        <a:lumOff val="25000"/>
                      </a:prstClr>
                    </a:solidFill>
                  </a:rPr>
                  <a:t>강범희</a:t>
                </a:r>
                <a:endParaRPr lang="en-US" altLang="ko-KR" b="1" dirty="0">
                  <a:solidFill>
                    <a:prstClr val="black">
                      <a:lumMod val="75000"/>
                      <a:lumOff val="25000"/>
                    </a:prstClr>
                  </a:solidFill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ko-KR" altLang="en-US" sz="1050" dirty="0" smtClean="0">
                    <a:solidFill>
                      <a:prstClr val="black">
                        <a:lumMod val="65000"/>
                        <a:lumOff val="35000"/>
                      </a:prstClr>
                    </a:solidFill>
                  </a:rPr>
                  <a:t> </a:t>
                </a:r>
                <a:endParaRPr lang="ko-KR" altLang="en-US" sz="1050" dirty="0">
                  <a:solidFill>
                    <a:prstClr val="black">
                      <a:lumMod val="65000"/>
                      <a:lumOff val="35000"/>
                    </a:prstClr>
                  </a:solidFill>
                </a:endParaRPr>
              </a:p>
            </p:txBody>
          </p:sp>
          <p:sp>
            <p:nvSpPr>
              <p:cNvPr id="101" name="타원 100">
                <a:extLst>
                  <a:ext uri="{FF2B5EF4-FFF2-40B4-BE49-F238E27FC236}">
                    <a16:creationId xmlns:a16="http://schemas.microsoft.com/office/drawing/2014/main" id="{8D59CD39-85F5-4F01-8709-4097E12FC366}"/>
                  </a:ext>
                </a:extLst>
              </p:cNvPr>
              <p:cNvSpPr/>
              <p:nvPr/>
            </p:nvSpPr>
            <p:spPr>
              <a:xfrm>
                <a:off x="1383928" y="3111821"/>
                <a:ext cx="1483992" cy="1483992"/>
              </a:xfrm>
              <a:prstGeom prst="ellipse">
                <a:avLst/>
              </a:prstGeom>
              <a:blipFill dpi="0" rotWithShape="1">
                <a:blip r:embed="rId2"/>
                <a:srcRect/>
                <a:stretch>
                  <a:fillRect t="-6000" b="-19000"/>
                </a:stretch>
              </a:blip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 b="1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23" name="타원 22"/>
          <p:cNvSpPr/>
          <p:nvPr/>
        </p:nvSpPr>
        <p:spPr>
          <a:xfrm>
            <a:off x="7612113" y="2034022"/>
            <a:ext cx="1424102" cy="1424102"/>
          </a:xfrm>
          <a:prstGeom prst="ellipse">
            <a:avLst/>
          </a:prstGeom>
          <a:blipFill dpi="0" rotWithShape="1">
            <a:blip r:embed="rId3"/>
            <a:srcRect/>
            <a:stretch>
              <a:fillRect t="-6000" r="-19000" b="-19000"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6863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0" y="1"/>
            <a:ext cx="12192000" cy="947116"/>
          </a:xfrm>
          <a:prstGeom prst="rect">
            <a:avLst/>
          </a:prstGeom>
          <a:gradFill flip="none" rotWithShape="1">
            <a:gsLst>
              <a:gs pos="0">
                <a:srgbClr val="382F80"/>
              </a:gs>
              <a:gs pos="97000">
                <a:schemeClr val="accent1">
                  <a:lumMod val="30000"/>
                  <a:lumOff val="70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381000" dist="38100" dir="162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2" latinLnBrk="0">
              <a:lnSpc>
                <a:spcPct val="150000"/>
              </a:lnSpc>
              <a:defRPr/>
            </a:pPr>
            <a:r>
              <a:rPr lang="en-US" altLang="ko-KR" sz="2400" b="1" i="1" kern="0" dirty="0" smtClean="0">
                <a:solidFill>
                  <a:prstClr val="white"/>
                </a:solidFill>
              </a:rPr>
              <a:t>GAME STORE</a:t>
            </a:r>
            <a:endParaRPr lang="en-US" altLang="ko-KR" sz="1050" kern="0" dirty="0">
              <a:solidFill>
                <a:prstClr val="white"/>
              </a:solidFill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986308" y="715947"/>
            <a:ext cx="10256983" cy="5103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175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  <a:sym typeface="Wingdings" panose="05000000000000000000" pitchFamily="2" charset="2"/>
              </a:rPr>
              <a:t> </a:t>
            </a:r>
            <a:r>
              <a:rPr lang="ko-KR" altLang="en-US" sz="24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역할 분담</a:t>
            </a:r>
          </a:p>
        </p:txBody>
      </p:sp>
      <p:sp>
        <p:nvSpPr>
          <p:cNvPr id="27" name="직사각형 26"/>
          <p:cNvSpPr/>
          <p:nvPr/>
        </p:nvSpPr>
        <p:spPr>
          <a:xfrm>
            <a:off x="11243292" y="715947"/>
            <a:ext cx="498764" cy="510382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  <a:effectLst>
            <a:outerShdw blurRad="3175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8241A10B-0C64-42B8-A0EA-2388CC508934}"/>
              </a:ext>
            </a:extLst>
          </p:cNvPr>
          <p:cNvSpPr/>
          <p:nvPr/>
        </p:nvSpPr>
        <p:spPr>
          <a:xfrm>
            <a:off x="11319440" y="170786"/>
            <a:ext cx="324305" cy="324305"/>
          </a:xfrm>
          <a:prstGeom prst="ellipse">
            <a:avLst/>
          </a:prstGeom>
          <a:blipFill dpi="0" rotWithShape="1">
            <a:blip r:embed="rId2"/>
            <a:srcRect/>
            <a:stretch>
              <a:fillRect t="-6000" b="-19000"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b="1">
              <a:solidFill>
                <a:prstClr val="white"/>
              </a:solidFill>
            </a:endParaRP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1CD963FA-706C-41C9-ABB4-A9FC43E5E237}"/>
              </a:ext>
            </a:extLst>
          </p:cNvPr>
          <p:cNvGrpSpPr/>
          <p:nvPr/>
        </p:nvGrpSpPr>
        <p:grpSpPr>
          <a:xfrm>
            <a:off x="11379799" y="835356"/>
            <a:ext cx="225749" cy="271564"/>
            <a:chOff x="9318625" y="1320799"/>
            <a:chExt cx="411780" cy="495349"/>
          </a:xfrm>
        </p:grpSpPr>
        <p:sp>
          <p:nvSpPr>
            <p:cNvPr id="35" name="원형: 비어 있음 10">
              <a:extLst>
                <a:ext uri="{FF2B5EF4-FFF2-40B4-BE49-F238E27FC236}">
                  <a16:creationId xmlns:a16="http://schemas.microsoft.com/office/drawing/2014/main" id="{50ABAA4E-830C-47B1-9918-C85BDD5CBC76}"/>
                </a:ext>
              </a:extLst>
            </p:cNvPr>
            <p:cNvSpPr/>
            <p:nvPr/>
          </p:nvSpPr>
          <p:spPr>
            <a:xfrm>
              <a:off x="9318625" y="1320799"/>
              <a:ext cx="388921" cy="388921"/>
            </a:xfrm>
            <a:prstGeom prst="donut">
              <a:avLst>
                <a:gd name="adj" fmla="val 1218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6" name="사각형: 둥근 모서리 12">
              <a:extLst>
                <a:ext uri="{FF2B5EF4-FFF2-40B4-BE49-F238E27FC236}">
                  <a16:creationId xmlns:a16="http://schemas.microsoft.com/office/drawing/2014/main" id="{0CE6BAC4-D940-478B-ADC2-975F58EF8A79}"/>
                </a:ext>
              </a:extLst>
            </p:cNvPr>
            <p:cNvSpPr/>
            <p:nvPr/>
          </p:nvSpPr>
          <p:spPr>
            <a:xfrm rot="18900000">
              <a:off x="9684686" y="1600148"/>
              <a:ext cx="45719" cy="216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415636" y="233554"/>
            <a:ext cx="309420" cy="285555"/>
            <a:chOff x="752762" y="601945"/>
            <a:chExt cx="329913" cy="285555"/>
          </a:xfrm>
          <a:solidFill>
            <a:srgbClr val="FE615C"/>
          </a:solidFill>
        </p:grpSpPr>
        <p:sp>
          <p:nvSpPr>
            <p:cNvPr id="38" name="모서리가 둥근 직사각형 37"/>
            <p:cNvSpPr/>
            <p:nvPr/>
          </p:nvSpPr>
          <p:spPr>
            <a:xfrm>
              <a:off x="752762" y="601945"/>
              <a:ext cx="32991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9" name="모서리가 둥근 직사각형 38"/>
            <p:cNvSpPr/>
            <p:nvPr/>
          </p:nvSpPr>
          <p:spPr>
            <a:xfrm>
              <a:off x="752762" y="688730"/>
              <a:ext cx="257176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0" name="모서리가 둥근 직사각형 39"/>
            <p:cNvSpPr/>
            <p:nvPr/>
          </p:nvSpPr>
          <p:spPr>
            <a:xfrm>
              <a:off x="752762" y="775515"/>
              <a:ext cx="18002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1" name="모서리가 둥근 직사각형 40"/>
            <p:cNvSpPr/>
            <p:nvPr/>
          </p:nvSpPr>
          <p:spPr>
            <a:xfrm>
              <a:off x="752762" y="862300"/>
              <a:ext cx="28289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86" name="TextBox 85"/>
          <p:cNvSpPr txBox="1"/>
          <p:nvPr/>
        </p:nvSpPr>
        <p:spPr>
          <a:xfrm>
            <a:off x="2548674" y="2341231"/>
            <a:ext cx="387117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50000"/>
              </a:lnSpc>
              <a:buFont typeface="Wingdings" panose="05000000000000000000" pitchFamily="2" charset="2"/>
              <a:buChar char="ü"/>
            </a:pPr>
            <a:r>
              <a:rPr lang="ko-KR" altLang="en-US" dirty="0" smtClean="0"/>
              <a:t>게시판</a:t>
            </a:r>
            <a:r>
              <a:rPr lang="en-US" altLang="ko-KR" dirty="0" smtClean="0"/>
              <a:t> </a:t>
            </a:r>
            <a:r>
              <a:rPr lang="ko-KR" altLang="en-US" dirty="0" smtClean="0"/>
              <a:t>페이지 전체 디자인</a:t>
            </a:r>
            <a:endParaRPr lang="en-US" altLang="ko-KR" dirty="0" smtClean="0"/>
          </a:p>
          <a:p>
            <a:pPr marL="342900" indent="-342900">
              <a:lnSpc>
                <a:spcPct val="250000"/>
              </a:lnSpc>
              <a:buFont typeface="Wingdings" panose="05000000000000000000" pitchFamily="2" charset="2"/>
              <a:buChar char="ü"/>
            </a:pPr>
            <a:r>
              <a:rPr lang="ko-KR" altLang="en-US" dirty="0" smtClean="0"/>
              <a:t>파일 업로드</a:t>
            </a:r>
            <a:r>
              <a:rPr lang="en-US" altLang="ko-KR" dirty="0" smtClean="0"/>
              <a:t>, </a:t>
            </a:r>
            <a:r>
              <a:rPr lang="ko-KR" altLang="en-US" dirty="0" smtClean="0"/>
              <a:t>파일 검색</a:t>
            </a:r>
            <a:endParaRPr lang="en-US" altLang="ko-KR" dirty="0" smtClean="0"/>
          </a:p>
          <a:p>
            <a:pPr marL="342900" indent="-342900">
              <a:lnSpc>
                <a:spcPct val="250000"/>
              </a:lnSpc>
              <a:buFont typeface="Wingdings" panose="05000000000000000000" pitchFamily="2" charset="2"/>
              <a:buChar char="ü"/>
            </a:pPr>
            <a:r>
              <a:rPr lang="ko-KR" altLang="en-US" dirty="0" err="1" smtClean="0"/>
              <a:t>게시글</a:t>
            </a:r>
            <a:r>
              <a:rPr lang="ko-KR" altLang="en-US" dirty="0" smtClean="0"/>
              <a:t> 검색</a:t>
            </a:r>
            <a:endParaRPr lang="en-US" altLang="ko-KR" dirty="0" smtClean="0"/>
          </a:p>
          <a:p>
            <a:pPr marL="342900" indent="-342900">
              <a:lnSpc>
                <a:spcPct val="250000"/>
              </a:lnSpc>
              <a:buFont typeface="Wingdings" panose="05000000000000000000" pitchFamily="2" charset="2"/>
              <a:buChar char="ü"/>
            </a:pPr>
            <a:r>
              <a:rPr lang="ko-KR" altLang="en-US" dirty="0" smtClean="0"/>
              <a:t>댓글 수 출력</a:t>
            </a:r>
            <a:endParaRPr lang="en-US" altLang="ko-KR" dirty="0" smtClean="0"/>
          </a:p>
          <a:p>
            <a:pPr marL="342900" indent="-342900">
              <a:lnSpc>
                <a:spcPct val="250000"/>
              </a:lnSpc>
              <a:buFont typeface="Wingdings" panose="05000000000000000000" pitchFamily="2" charset="2"/>
              <a:buChar char="ü"/>
            </a:pPr>
            <a:r>
              <a:rPr lang="ko-KR" altLang="en-US" dirty="0" err="1" smtClean="0"/>
              <a:t>게시글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페이징</a:t>
            </a:r>
            <a:endParaRPr lang="en-US" altLang="ko-KR" dirty="0" smtClean="0"/>
          </a:p>
          <a:p>
            <a:pPr marL="342900" indent="-342900">
              <a:lnSpc>
                <a:spcPct val="250000"/>
              </a:lnSpc>
              <a:buFont typeface="Wingdings" panose="05000000000000000000" pitchFamily="2" charset="2"/>
              <a:buChar char="ü"/>
            </a:pPr>
            <a:r>
              <a:rPr lang="en-US" altLang="ko-KR" dirty="0" smtClean="0"/>
              <a:t>Q&amp;A / </a:t>
            </a:r>
            <a:r>
              <a:rPr lang="ko-KR" altLang="en-US" dirty="0" smtClean="0"/>
              <a:t>커뮤니티 게시판</a:t>
            </a:r>
            <a:endParaRPr lang="en-US" altLang="ko-KR" dirty="0" smtClean="0"/>
          </a:p>
        </p:txBody>
      </p:sp>
      <p:sp>
        <p:nvSpPr>
          <p:cNvPr id="88" name="순서도: 수행의 시작/종료 87"/>
          <p:cNvSpPr/>
          <p:nvPr/>
        </p:nvSpPr>
        <p:spPr>
          <a:xfrm>
            <a:off x="3201490" y="1779447"/>
            <a:ext cx="1862082" cy="561784"/>
          </a:xfrm>
          <a:prstGeom prst="flowChartTerminator">
            <a:avLst/>
          </a:prstGeom>
          <a:solidFill>
            <a:srgbClr val="4C3FAB"/>
          </a:solidFill>
          <a:effectLst>
            <a:outerShdw blurRad="114300" dist="76200" dir="5400000" algn="t" rotWithShape="0">
              <a:prstClr val="black">
                <a:alpha val="40000"/>
              </a:prstClr>
            </a:outerShdw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63500"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ETC</a:t>
            </a:r>
            <a:endParaRPr lang="ko-KR" altLang="en-US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blurRad="63500"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grpSp>
        <p:nvGrpSpPr>
          <p:cNvPr id="92" name="그룹 91"/>
          <p:cNvGrpSpPr/>
          <p:nvPr/>
        </p:nvGrpSpPr>
        <p:grpSpPr>
          <a:xfrm>
            <a:off x="6532454" y="2724182"/>
            <a:ext cx="3574020" cy="3177689"/>
            <a:chOff x="666066" y="3111821"/>
            <a:chExt cx="2919718" cy="2595944"/>
          </a:xfrm>
        </p:grpSpPr>
        <p:sp>
          <p:nvSpPr>
            <p:cNvPr id="93" name="직사각형 92">
              <a:extLst>
                <a:ext uri="{FF2B5EF4-FFF2-40B4-BE49-F238E27FC236}">
                  <a16:creationId xmlns:a16="http://schemas.microsoft.com/office/drawing/2014/main" id="{A9D1DE91-567E-4DD5-A56F-0622958DF328}"/>
                </a:ext>
              </a:extLst>
            </p:cNvPr>
            <p:cNvSpPr/>
            <p:nvPr/>
          </p:nvSpPr>
          <p:spPr>
            <a:xfrm>
              <a:off x="666066" y="4755598"/>
              <a:ext cx="2919718" cy="95216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b="1" dirty="0" smtClean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강범희</a:t>
              </a:r>
              <a:endPara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050" dirty="0" smtClean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 </a:t>
              </a:r>
              <a:endParaRPr lang="ko-KR" altLang="en-US" sz="1050" dirty="0">
                <a:solidFill>
                  <a:prstClr val="black">
                    <a:lumMod val="65000"/>
                    <a:lumOff val="35000"/>
                  </a:prstClr>
                </a:solidFill>
              </a:endParaRPr>
            </a:p>
          </p:txBody>
        </p:sp>
        <p:sp>
          <p:nvSpPr>
            <p:cNvPr id="94" name="타원 93">
              <a:extLst>
                <a:ext uri="{FF2B5EF4-FFF2-40B4-BE49-F238E27FC236}">
                  <a16:creationId xmlns:a16="http://schemas.microsoft.com/office/drawing/2014/main" id="{8D59CD39-85F5-4F01-8709-4097E12FC366}"/>
                </a:ext>
              </a:extLst>
            </p:cNvPr>
            <p:cNvSpPr/>
            <p:nvPr/>
          </p:nvSpPr>
          <p:spPr>
            <a:xfrm>
              <a:off x="1383928" y="3111821"/>
              <a:ext cx="1483992" cy="1483992"/>
            </a:xfrm>
            <a:prstGeom prst="ellipse">
              <a:avLst/>
            </a:prstGeom>
            <a:blipFill dpi="0" rotWithShape="1">
              <a:blip r:embed="rId2"/>
              <a:srcRect/>
              <a:stretch>
                <a:fillRect t="-6000" b="-19000"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 b="1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69496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/>
          <p:cNvGrpSpPr>
            <a:grpSpLocks noChangeAspect="1"/>
          </p:cNvGrpSpPr>
          <p:nvPr/>
        </p:nvGrpSpPr>
        <p:grpSpPr>
          <a:xfrm>
            <a:off x="1293182" y="662421"/>
            <a:ext cx="9605637" cy="5533158"/>
            <a:chOff x="1293182" y="662421"/>
            <a:chExt cx="9605637" cy="5533158"/>
          </a:xfrm>
        </p:grpSpPr>
        <p:grpSp>
          <p:nvGrpSpPr>
            <p:cNvPr id="5" name="그룹 4"/>
            <p:cNvGrpSpPr/>
            <p:nvPr/>
          </p:nvGrpSpPr>
          <p:grpSpPr>
            <a:xfrm>
              <a:off x="1293182" y="662421"/>
              <a:ext cx="9605637" cy="5533158"/>
              <a:chOff x="1293181" y="1423962"/>
              <a:chExt cx="9605637" cy="5533158"/>
            </a:xfrm>
          </p:grpSpPr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1F265B0F-6A62-4D15-B27D-48FBA239DCB3}"/>
                  </a:ext>
                </a:extLst>
              </p:cNvPr>
              <p:cNvSpPr/>
              <p:nvPr/>
            </p:nvSpPr>
            <p:spPr>
              <a:xfrm>
                <a:off x="1293181" y="1423962"/>
                <a:ext cx="9605637" cy="5533158"/>
              </a:xfrm>
              <a:prstGeom prst="roundRect">
                <a:avLst>
                  <a:gd name="adj" fmla="val 6925"/>
                </a:avLst>
              </a:prstGeom>
              <a:gradFill>
                <a:gsLst>
                  <a:gs pos="16000">
                    <a:srgbClr val="382F80"/>
                  </a:gs>
                  <a:gs pos="82000">
                    <a:srgbClr val="002060">
                      <a:tint val="44500"/>
                      <a:satMod val="160000"/>
                    </a:srgbClr>
                  </a:gs>
                  <a:gs pos="98000">
                    <a:srgbClr val="002060">
                      <a:tint val="23500"/>
                      <a:satMod val="160000"/>
                    </a:srgbClr>
                  </a:gs>
                </a:gsLst>
                <a:lin ang="2700000" scaled="1"/>
              </a:gradFill>
              <a:ln>
                <a:noFill/>
              </a:ln>
              <a:effectLst>
                <a:outerShdw blurRad="304800" dist="635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4" name="그룹 3"/>
              <p:cNvGrpSpPr/>
              <p:nvPr/>
            </p:nvGrpSpPr>
            <p:grpSpPr>
              <a:xfrm>
                <a:off x="1639964" y="1570142"/>
                <a:ext cx="3394423" cy="1015663"/>
                <a:chOff x="1639964" y="1570142"/>
                <a:chExt cx="3394423" cy="1015663"/>
              </a:xfrm>
            </p:grpSpPr>
            <p:grpSp>
              <p:nvGrpSpPr>
                <p:cNvPr id="14" name="그룹 13">
                  <a:extLst>
                    <a:ext uri="{FF2B5EF4-FFF2-40B4-BE49-F238E27FC236}">
                      <a16:creationId xmlns:a16="http://schemas.microsoft.com/office/drawing/2014/main" id="{F0019BEF-FD97-46A3-BDC2-B419B7328429}"/>
                    </a:ext>
                  </a:extLst>
                </p:cNvPr>
                <p:cNvGrpSpPr/>
                <p:nvPr/>
              </p:nvGrpSpPr>
              <p:grpSpPr>
                <a:xfrm>
                  <a:off x="1639964" y="1746501"/>
                  <a:ext cx="543944" cy="508427"/>
                  <a:chOff x="752762" y="601945"/>
                  <a:chExt cx="329913" cy="285555"/>
                </a:xfrm>
                <a:solidFill>
                  <a:srgbClr val="FE615C"/>
                </a:solidFill>
              </p:grpSpPr>
              <p:sp>
                <p:nvSpPr>
                  <p:cNvPr id="15" name="모서리가 둥근 직사각형 68">
                    <a:extLst>
                      <a:ext uri="{FF2B5EF4-FFF2-40B4-BE49-F238E27FC236}">
                        <a16:creationId xmlns:a16="http://schemas.microsoft.com/office/drawing/2014/main" id="{20C4C86B-8037-41B4-8A18-C2E25795DCB3}"/>
                      </a:ext>
                    </a:extLst>
                  </p:cNvPr>
                  <p:cNvSpPr/>
                  <p:nvPr/>
                </p:nvSpPr>
                <p:spPr>
                  <a:xfrm>
                    <a:off x="752762" y="601945"/>
                    <a:ext cx="329913" cy="25200"/>
                  </a:xfrm>
                  <a:prstGeom prst="roundRect">
                    <a:avLst>
                      <a:gd name="adj" fmla="val 50000"/>
                    </a:avLst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16" name="모서리가 둥근 직사각형 69">
                    <a:extLst>
                      <a:ext uri="{FF2B5EF4-FFF2-40B4-BE49-F238E27FC236}">
                        <a16:creationId xmlns:a16="http://schemas.microsoft.com/office/drawing/2014/main" id="{BCAD96AD-A50D-40E3-9164-DEB47D7FD9C1}"/>
                      </a:ext>
                    </a:extLst>
                  </p:cNvPr>
                  <p:cNvSpPr/>
                  <p:nvPr/>
                </p:nvSpPr>
                <p:spPr>
                  <a:xfrm>
                    <a:off x="752762" y="688730"/>
                    <a:ext cx="257176" cy="25200"/>
                  </a:xfrm>
                  <a:prstGeom prst="roundRect">
                    <a:avLst>
                      <a:gd name="adj" fmla="val 50000"/>
                    </a:avLst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17" name="모서리가 둥근 직사각형 70">
                    <a:extLst>
                      <a:ext uri="{FF2B5EF4-FFF2-40B4-BE49-F238E27FC236}">
                        <a16:creationId xmlns:a16="http://schemas.microsoft.com/office/drawing/2014/main" id="{0E500BE4-452C-4BC9-BCCB-4BF0C4105DB2}"/>
                      </a:ext>
                    </a:extLst>
                  </p:cNvPr>
                  <p:cNvSpPr/>
                  <p:nvPr/>
                </p:nvSpPr>
                <p:spPr>
                  <a:xfrm>
                    <a:off x="752762" y="775515"/>
                    <a:ext cx="180023" cy="25200"/>
                  </a:xfrm>
                  <a:prstGeom prst="roundRect">
                    <a:avLst>
                      <a:gd name="adj" fmla="val 50000"/>
                    </a:avLst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18" name="모서리가 둥근 직사각형 71">
                    <a:extLst>
                      <a:ext uri="{FF2B5EF4-FFF2-40B4-BE49-F238E27FC236}">
                        <a16:creationId xmlns:a16="http://schemas.microsoft.com/office/drawing/2014/main" id="{4538DF11-B849-48FE-B436-F70F71B9B111}"/>
                      </a:ext>
                    </a:extLst>
                  </p:cNvPr>
                  <p:cNvSpPr/>
                  <p:nvPr/>
                </p:nvSpPr>
                <p:spPr>
                  <a:xfrm>
                    <a:off x="752762" y="862300"/>
                    <a:ext cx="282893" cy="25200"/>
                  </a:xfrm>
                  <a:prstGeom prst="roundRect">
                    <a:avLst>
                      <a:gd name="adj" fmla="val 50000"/>
                    </a:avLst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</p:grpSp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F4C3B51C-52FE-45E6-8DCB-2102461D03FE}"/>
                    </a:ext>
                  </a:extLst>
                </p:cNvPr>
                <p:cNvSpPr txBox="1"/>
                <p:nvPr/>
              </p:nvSpPr>
              <p:spPr>
                <a:xfrm>
                  <a:off x="2410766" y="1570142"/>
                  <a:ext cx="2623621" cy="1015663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latinLnBrk="0">
                    <a:lnSpc>
                      <a:spcPct val="150000"/>
                    </a:lnSpc>
                    <a:defRPr/>
                  </a:pPr>
                  <a:r>
                    <a:rPr lang="en-US" altLang="ko-KR" sz="2000" b="1" i="1" kern="0" dirty="0">
                      <a:solidFill>
                        <a:prstClr val="white"/>
                      </a:solidFill>
                    </a:rPr>
                    <a:t>C TEAM </a:t>
                  </a:r>
                </a:p>
                <a:p>
                  <a:pPr latinLnBrk="0">
                    <a:lnSpc>
                      <a:spcPct val="150000"/>
                    </a:lnSpc>
                    <a:defRPr/>
                  </a:pPr>
                  <a:r>
                    <a:rPr lang="en-US" altLang="ko-KR" sz="2000" b="1" i="1" kern="0" dirty="0" smtClean="0">
                      <a:solidFill>
                        <a:prstClr val="white"/>
                      </a:solidFill>
                    </a:rPr>
                    <a:t>JSP PROJECT </a:t>
                  </a:r>
                  <a:endParaRPr lang="en-US" altLang="ko-KR" sz="2000" b="1" i="1" kern="0" dirty="0">
                    <a:solidFill>
                      <a:prstClr val="white"/>
                    </a:solidFill>
                  </a:endParaRPr>
                </a:p>
              </p:txBody>
            </p:sp>
          </p:grpSp>
        </p:grpSp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00FAEEC9-72DF-44D0-A353-3DDA14FA5102}"/>
                </a:ext>
              </a:extLst>
            </p:cNvPr>
            <p:cNvSpPr/>
            <p:nvPr/>
          </p:nvSpPr>
          <p:spPr>
            <a:xfrm>
              <a:off x="2997255" y="2887315"/>
              <a:ext cx="6197490" cy="1083371"/>
            </a:xfrm>
            <a:prstGeom prst="roundRect">
              <a:avLst>
                <a:gd name="adj" fmla="val 10342"/>
              </a:avLst>
            </a:prstGeom>
            <a:solidFill>
              <a:schemeClr val="bg1"/>
            </a:solidFill>
            <a:ln>
              <a:noFill/>
            </a:ln>
            <a:effectLst>
              <a:outerShdw blurRad="317500" dist="38100" dir="540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600" dirty="0" smtClean="0">
                  <a:ln w="0">
                    <a:solidFill>
                      <a:schemeClr val="tx1"/>
                    </a:solidFill>
                  </a:ln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PLAN</a:t>
              </a:r>
              <a:endParaRPr lang="ko-KR" altLang="en-US" sz="3600" dirty="0">
                <a:ln w="0">
                  <a:solidFill>
                    <a:schemeClr val="tx1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F8BE43B2-0F01-4359-A2A4-2D89CA971130}"/>
                </a:ext>
              </a:extLst>
            </p:cNvPr>
            <p:cNvGrpSpPr/>
            <p:nvPr/>
          </p:nvGrpSpPr>
          <p:grpSpPr>
            <a:xfrm>
              <a:off x="3236205" y="3029901"/>
              <a:ext cx="663534" cy="798197"/>
              <a:chOff x="9318625" y="1320799"/>
              <a:chExt cx="411780" cy="495349"/>
            </a:xfrm>
            <a:solidFill>
              <a:schemeClr val="bg1">
                <a:lumMod val="65000"/>
              </a:schemeClr>
            </a:solidFill>
          </p:grpSpPr>
          <p:sp>
            <p:nvSpPr>
              <p:cNvPr id="12" name="원형: 비어 있음 10">
                <a:extLst>
                  <a:ext uri="{FF2B5EF4-FFF2-40B4-BE49-F238E27FC236}">
                    <a16:creationId xmlns:a16="http://schemas.microsoft.com/office/drawing/2014/main" id="{ADBCE68D-5235-4D75-9BBC-8CE1CEFFDDDD}"/>
                  </a:ext>
                </a:extLst>
              </p:cNvPr>
              <p:cNvSpPr/>
              <p:nvPr/>
            </p:nvSpPr>
            <p:spPr>
              <a:xfrm>
                <a:off x="9318625" y="1320799"/>
                <a:ext cx="388921" cy="388921"/>
              </a:xfrm>
              <a:prstGeom prst="donut">
                <a:avLst>
                  <a:gd name="adj" fmla="val 12186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3" name="사각형: 둥근 모서리 12">
                <a:extLst>
                  <a:ext uri="{FF2B5EF4-FFF2-40B4-BE49-F238E27FC236}">
                    <a16:creationId xmlns:a16="http://schemas.microsoft.com/office/drawing/2014/main" id="{39C44FD8-FD6F-4BB5-A9A1-B79421FF912D}"/>
                  </a:ext>
                </a:extLst>
              </p:cNvPr>
              <p:cNvSpPr/>
              <p:nvPr/>
            </p:nvSpPr>
            <p:spPr>
              <a:xfrm rot="18900000">
                <a:off x="9684686" y="1600148"/>
                <a:ext cx="45719" cy="2160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78870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1538" y="2365893"/>
            <a:ext cx="5869492" cy="3320197"/>
          </a:xfrm>
          <a:prstGeom prst="rect">
            <a:avLst/>
          </a:prstGeom>
        </p:spPr>
      </p:pic>
      <p:sp>
        <p:nvSpPr>
          <p:cNvPr id="25" name="직사각형 24"/>
          <p:cNvSpPr/>
          <p:nvPr/>
        </p:nvSpPr>
        <p:spPr>
          <a:xfrm>
            <a:off x="0" y="1"/>
            <a:ext cx="12192000" cy="947116"/>
          </a:xfrm>
          <a:prstGeom prst="rect">
            <a:avLst/>
          </a:prstGeom>
          <a:gradFill flip="none" rotWithShape="1">
            <a:gsLst>
              <a:gs pos="0">
                <a:srgbClr val="382F80"/>
              </a:gs>
              <a:gs pos="97000">
                <a:schemeClr val="accent1">
                  <a:lumMod val="30000"/>
                  <a:lumOff val="70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381000" dist="38100" dir="162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2" latinLnBrk="0">
              <a:lnSpc>
                <a:spcPct val="150000"/>
              </a:lnSpc>
              <a:defRPr/>
            </a:pPr>
            <a:r>
              <a:rPr lang="en-US" altLang="ko-KR" sz="2400" b="1" i="1" kern="0" dirty="0" smtClean="0">
                <a:solidFill>
                  <a:prstClr val="white"/>
                </a:solidFill>
              </a:rPr>
              <a:t>GAME STORE</a:t>
            </a:r>
            <a:endParaRPr lang="en-US" altLang="ko-KR" sz="1050" kern="0" dirty="0">
              <a:solidFill>
                <a:prstClr val="white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직사각형 25"/>
              <p:cNvSpPr/>
              <p:nvPr/>
            </p:nvSpPr>
            <p:spPr>
              <a:xfrm>
                <a:off x="986308" y="715947"/>
                <a:ext cx="10256983" cy="5103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17500" dist="38100" dir="5400000" algn="t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ko-KR" altLang="en-US" sz="2400" i="1" dirty="0">
                        <a:ln>
                          <a:solidFill>
                            <a:schemeClr val="tx1"/>
                          </a:solidFill>
                        </a:ln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</m:t>
                    </m:r>
                  </m:oMath>
                </a14:m>
                <a:r>
                  <a:rPr lang="ko-KR" altLang="en-US" sz="2400" dirty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  <a:sym typeface="Wingdings" panose="05000000000000000000" pitchFamily="2" charset="2"/>
                  </a:rPr>
                  <a:t> </a:t>
                </a:r>
                <a:r>
                  <a:rPr lang="en-US" altLang="ko-KR" sz="2400" dirty="0" smtClean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</a:rPr>
                  <a:t>PLAN</a:t>
                </a:r>
                <a:endParaRPr lang="ko-KR" altLang="en-US" sz="2400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26" name="직사각형 2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6308" y="715947"/>
                <a:ext cx="10256983" cy="51038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  <a:effectLst>
                <a:outerShdw blurRad="317500" dist="38100" dir="5400000" algn="t" rotWithShape="0">
                  <a:prstClr val="black">
                    <a:alpha val="15000"/>
                  </a:prstClr>
                </a:outerShdw>
              </a:effectLst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직사각형 26"/>
          <p:cNvSpPr/>
          <p:nvPr/>
        </p:nvSpPr>
        <p:spPr>
          <a:xfrm>
            <a:off x="11243292" y="715947"/>
            <a:ext cx="498764" cy="510382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  <a:effectLst>
            <a:outerShdw blurRad="3175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8241A10B-0C64-42B8-A0EA-2388CC508934}"/>
              </a:ext>
            </a:extLst>
          </p:cNvPr>
          <p:cNvSpPr/>
          <p:nvPr/>
        </p:nvSpPr>
        <p:spPr>
          <a:xfrm>
            <a:off x="11319440" y="170786"/>
            <a:ext cx="324305" cy="324305"/>
          </a:xfrm>
          <a:prstGeom prst="ellipse">
            <a:avLst/>
          </a:prstGeom>
          <a:blipFill dpi="0" rotWithShape="1">
            <a:blip r:embed="rId4"/>
            <a:srcRect/>
            <a:stretch>
              <a:fillRect t="-6000" b="-19000"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b="1">
              <a:solidFill>
                <a:prstClr val="white"/>
              </a:solidFill>
            </a:endParaRP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1CD963FA-706C-41C9-ABB4-A9FC43E5E237}"/>
              </a:ext>
            </a:extLst>
          </p:cNvPr>
          <p:cNvGrpSpPr/>
          <p:nvPr/>
        </p:nvGrpSpPr>
        <p:grpSpPr>
          <a:xfrm>
            <a:off x="11379799" y="835356"/>
            <a:ext cx="225749" cy="271564"/>
            <a:chOff x="9318625" y="1320799"/>
            <a:chExt cx="411780" cy="495349"/>
          </a:xfrm>
        </p:grpSpPr>
        <p:sp>
          <p:nvSpPr>
            <p:cNvPr id="35" name="원형: 비어 있음 10">
              <a:extLst>
                <a:ext uri="{FF2B5EF4-FFF2-40B4-BE49-F238E27FC236}">
                  <a16:creationId xmlns:a16="http://schemas.microsoft.com/office/drawing/2014/main" id="{50ABAA4E-830C-47B1-9918-C85BDD5CBC76}"/>
                </a:ext>
              </a:extLst>
            </p:cNvPr>
            <p:cNvSpPr/>
            <p:nvPr/>
          </p:nvSpPr>
          <p:spPr>
            <a:xfrm>
              <a:off x="9318625" y="1320799"/>
              <a:ext cx="388921" cy="388921"/>
            </a:xfrm>
            <a:prstGeom prst="donut">
              <a:avLst>
                <a:gd name="adj" fmla="val 1218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6" name="사각형: 둥근 모서리 12">
              <a:extLst>
                <a:ext uri="{FF2B5EF4-FFF2-40B4-BE49-F238E27FC236}">
                  <a16:creationId xmlns:a16="http://schemas.microsoft.com/office/drawing/2014/main" id="{0CE6BAC4-D940-478B-ADC2-975F58EF8A79}"/>
                </a:ext>
              </a:extLst>
            </p:cNvPr>
            <p:cNvSpPr/>
            <p:nvPr/>
          </p:nvSpPr>
          <p:spPr>
            <a:xfrm rot="18900000">
              <a:off x="9684686" y="1600148"/>
              <a:ext cx="45719" cy="216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415636" y="233554"/>
            <a:ext cx="309420" cy="285555"/>
            <a:chOff x="752762" y="601945"/>
            <a:chExt cx="329913" cy="285555"/>
          </a:xfrm>
          <a:solidFill>
            <a:srgbClr val="FE615C"/>
          </a:solidFill>
        </p:grpSpPr>
        <p:sp>
          <p:nvSpPr>
            <p:cNvPr id="38" name="모서리가 둥근 직사각형 37"/>
            <p:cNvSpPr/>
            <p:nvPr/>
          </p:nvSpPr>
          <p:spPr>
            <a:xfrm>
              <a:off x="752762" y="601945"/>
              <a:ext cx="32991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9" name="모서리가 둥근 직사각형 38"/>
            <p:cNvSpPr/>
            <p:nvPr/>
          </p:nvSpPr>
          <p:spPr>
            <a:xfrm>
              <a:off x="752762" y="688730"/>
              <a:ext cx="257176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0" name="모서리가 둥근 직사각형 39"/>
            <p:cNvSpPr/>
            <p:nvPr/>
          </p:nvSpPr>
          <p:spPr>
            <a:xfrm>
              <a:off x="752762" y="775515"/>
              <a:ext cx="18002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1" name="모서리가 둥근 직사각형 40"/>
            <p:cNvSpPr/>
            <p:nvPr/>
          </p:nvSpPr>
          <p:spPr>
            <a:xfrm>
              <a:off x="752762" y="862300"/>
              <a:ext cx="28289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77" name="타원 76"/>
          <p:cNvSpPr/>
          <p:nvPr/>
        </p:nvSpPr>
        <p:spPr>
          <a:xfrm>
            <a:off x="9109157" y="2784087"/>
            <a:ext cx="2210283" cy="2210283"/>
          </a:xfrm>
          <a:prstGeom prst="ellipse">
            <a:avLst/>
          </a:prstGeom>
          <a:solidFill>
            <a:srgbClr val="382F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2800" b="1" dirty="0" smtClean="0">
                <a:solidFill>
                  <a:prstClr val="white"/>
                </a:solidFill>
              </a:rPr>
              <a:t>총 </a:t>
            </a:r>
            <a:r>
              <a:rPr lang="en-US" altLang="ko-KR" sz="2800" b="1" dirty="0" smtClean="0">
                <a:solidFill>
                  <a:prstClr val="white"/>
                </a:solidFill>
              </a:rPr>
              <a:t>36</a:t>
            </a:r>
            <a:r>
              <a:rPr lang="ko-KR" altLang="en-US" sz="2800" b="1" dirty="0" smtClean="0">
                <a:solidFill>
                  <a:prstClr val="white"/>
                </a:solidFill>
              </a:rPr>
              <a:t>일</a:t>
            </a:r>
            <a:endParaRPr lang="en-US" altLang="ko-KR" sz="2800" b="1" dirty="0">
              <a:solidFill>
                <a:prstClr val="white"/>
              </a:solidFill>
            </a:endParaRPr>
          </a:p>
        </p:txBody>
      </p:sp>
      <p:sp>
        <p:nvSpPr>
          <p:cNvPr id="79" name="순서도: 수행의 시작/종료 78"/>
          <p:cNvSpPr/>
          <p:nvPr/>
        </p:nvSpPr>
        <p:spPr>
          <a:xfrm>
            <a:off x="1185356" y="3797101"/>
            <a:ext cx="1517357" cy="457782"/>
          </a:xfrm>
          <a:prstGeom prst="flowChartTerminator">
            <a:avLst/>
          </a:prstGeom>
          <a:solidFill>
            <a:srgbClr val="4C3FAB"/>
          </a:solidFill>
          <a:effectLst>
            <a:outerShdw blurRad="114300" dist="76200" dir="5400000" algn="t" rotWithShape="0">
              <a:prstClr val="black">
                <a:alpha val="40000"/>
              </a:prstClr>
            </a:outerShdw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63500"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3</a:t>
            </a:r>
            <a:r>
              <a:rPr lang="en-US" altLang="ko-KR" sz="14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63500"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. DB </a:t>
            </a:r>
            <a:r>
              <a:rPr lang="ko-KR" altLang="en-US" sz="14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63500"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설계</a:t>
            </a:r>
            <a:endParaRPr lang="ko-KR" altLang="en-US" sz="14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blurRad="63500"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87" name="TextBox 86"/>
          <p:cNvSpPr txBox="1"/>
          <p:nvPr/>
        </p:nvSpPr>
        <p:spPr>
          <a:xfrm>
            <a:off x="2844878" y="2517486"/>
            <a:ext cx="7429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atin typeface="+mj-lt"/>
              </a:rPr>
              <a:t>3</a:t>
            </a:r>
            <a:r>
              <a:rPr lang="ko-KR" altLang="en-US" sz="1600" b="1" dirty="0" smtClean="0">
                <a:latin typeface="+mj-lt"/>
              </a:rPr>
              <a:t>일</a:t>
            </a:r>
            <a:endParaRPr lang="ko-KR" altLang="en-US" sz="1600" b="1" dirty="0">
              <a:latin typeface="+mj-lt"/>
            </a:endParaRPr>
          </a:p>
        </p:txBody>
      </p:sp>
      <p:sp>
        <p:nvSpPr>
          <p:cNvPr id="28" name="순서도: 수행의 시작/종료 27"/>
          <p:cNvSpPr/>
          <p:nvPr/>
        </p:nvSpPr>
        <p:spPr>
          <a:xfrm>
            <a:off x="1185356" y="2419799"/>
            <a:ext cx="1517357" cy="457782"/>
          </a:xfrm>
          <a:prstGeom prst="flowChartTerminator">
            <a:avLst/>
          </a:prstGeom>
          <a:solidFill>
            <a:srgbClr val="4C3FAB"/>
          </a:solidFill>
          <a:effectLst>
            <a:outerShdw blurRad="114300" dist="76200" dir="5400000" algn="t" rotWithShape="0">
              <a:prstClr val="black">
                <a:alpha val="40000"/>
              </a:prstClr>
            </a:outerShdw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63500"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1. </a:t>
            </a:r>
            <a:r>
              <a:rPr lang="ko-KR" altLang="en-US" sz="14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63500"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주제 선정</a:t>
            </a:r>
            <a:endParaRPr lang="ko-KR" altLang="en-US" sz="14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blurRad="63500"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29" name="순서도: 수행의 시작/종료 28"/>
          <p:cNvSpPr/>
          <p:nvPr/>
        </p:nvSpPr>
        <p:spPr>
          <a:xfrm>
            <a:off x="1185356" y="3108450"/>
            <a:ext cx="1517357" cy="457782"/>
          </a:xfrm>
          <a:prstGeom prst="flowChartTerminator">
            <a:avLst/>
          </a:prstGeom>
          <a:solidFill>
            <a:srgbClr val="4C3FAB"/>
          </a:solidFill>
          <a:effectLst>
            <a:outerShdw blurRad="114300" dist="76200" dir="5400000" algn="t" rotWithShape="0">
              <a:prstClr val="black">
                <a:alpha val="40000"/>
              </a:prstClr>
            </a:outerShdw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63500"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2</a:t>
            </a:r>
            <a:r>
              <a:rPr lang="en-US" altLang="ko-KR" sz="14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63500"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. </a:t>
            </a:r>
            <a:r>
              <a:rPr lang="ko-KR" altLang="en-US" sz="14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63500"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기능 설계</a:t>
            </a:r>
            <a:endParaRPr lang="ko-KR" altLang="en-US" sz="14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blurRad="63500"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30" name="순서도: 수행의 시작/종료 29"/>
          <p:cNvSpPr/>
          <p:nvPr/>
        </p:nvSpPr>
        <p:spPr>
          <a:xfrm>
            <a:off x="1185356" y="4485752"/>
            <a:ext cx="1517357" cy="457782"/>
          </a:xfrm>
          <a:prstGeom prst="flowChartTerminator">
            <a:avLst/>
          </a:prstGeom>
          <a:solidFill>
            <a:srgbClr val="4C3FAB"/>
          </a:solidFill>
          <a:effectLst>
            <a:outerShdw blurRad="114300" dist="76200" dir="5400000" algn="t" rotWithShape="0">
              <a:prstClr val="black">
                <a:alpha val="40000"/>
              </a:prstClr>
            </a:outerShdw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63500"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4</a:t>
            </a:r>
            <a:r>
              <a:rPr lang="en-US" altLang="ko-KR" sz="14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63500"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. </a:t>
            </a:r>
            <a:r>
              <a:rPr lang="ko-KR" altLang="en-US" sz="14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63500"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화면 설계</a:t>
            </a:r>
            <a:endParaRPr lang="ko-KR" altLang="en-US" sz="14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blurRad="63500"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31" name="순서도: 수행의 시작/종료 30"/>
          <p:cNvSpPr/>
          <p:nvPr/>
        </p:nvSpPr>
        <p:spPr>
          <a:xfrm>
            <a:off x="1185356" y="5174404"/>
            <a:ext cx="1517357" cy="457782"/>
          </a:xfrm>
          <a:prstGeom prst="flowChartTerminator">
            <a:avLst/>
          </a:prstGeom>
          <a:solidFill>
            <a:srgbClr val="4C3FAB"/>
          </a:solidFill>
          <a:effectLst>
            <a:outerShdw blurRad="114300" dist="76200" dir="5400000" algn="t" rotWithShape="0">
              <a:prstClr val="black">
                <a:alpha val="40000"/>
              </a:prstClr>
            </a:outerShdw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63500"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5</a:t>
            </a:r>
            <a:r>
              <a:rPr lang="en-US" altLang="ko-KR" sz="14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63500"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. </a:t>
            </a:r>
            <a:r>
              <a:rPr lang="ko-KR" altLang="en-US" sz="14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63500"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개발</a:t>
            </a:r>
            <a:endParaRPr lang="ko-KR" altLang="en-US" sz="14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blurRad="63500"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3542522" y="3210091"/>
            <a:ext cx="7429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atin typeface="+mj-lt"/>
              </a:rPr>
              <a:t>5</a:t>
            </a:r>
            <a:r>
              <a:rPr lang="ko-KR" altLang="en-US" sz="1600" b="1" dirty="0" smtClean="0">
                <a:latin typeface="+mj-lt"/>
              </a:rPr>
              <a:t>일</a:t>
            </a:r>
            <a:endParaRPr lang="ko-KR" altLang="en-US" sz="1600" b="1" dirty="0">
              <a:latin typeface="+mj-lt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4498553" y="3856714"/>
            <a:ext cx="7429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atin typeface="+mj-lt"/>
              </a:rPr>
              <a:t>7</a:t>
            </a:r>
            <a:r>
              <a:rPr lang="ko-KR" altLang="en-US" sz="1600" b="1" dirty="0" smtClean="0">
                <a:latin typeface="+mj-lt"/>
              </a:rPr>
              <a:t>일</a:t>
            </a:r>
            <a:endParaRPr lang="ko-KR" altLang="en-US" sz="1600" b="1" dirty="0">
              <a:latin typeface="+mj-lt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5537124" y="4512584"/>
            <a:ext cx="7429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>
                <a:latin typeface="+mj-lt"/>
              </a:rPr>
              <a:t>6</a:t>
            </a:r>
            <a:r>
              <a:rPr lang="ko-KR" altLang="en-US" sz="1600" b="1" dirty="0" smtClean="0">
                <a:latin typeface="+mj-lt"/>
              </a:rPr>
              <a:t>일</a:t>
            </a:r>
            <a:endParaRPr lang="ko-KR" altLang="en-US" sz="1600" b="1" dirty="0">
              <a:latin typeface="+mj-lt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7194474" y="5174404"/>
            <a:ext cx="7429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>
                <a:latin typeface="+mj-lt"/>
              </a:rPr>
              <a:t>15</a:t>
            </a:r>
            <a:r>
              <a:rPr lang="ko-KR" altLang="en-US" sz="1600" b="1" dirty="0" smtClean="0">
                <a:latin typeface="+mj-lt"/>
              </a:rPr>
              <a:t>일</a:t>
            </a:r>
            <a:endParaRPr lang="ko-KR" altLang="en-US" sz="1600" b="1" dirty="0"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659748" y="1766173"/>
            <a:ext cx="48482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 smtClean="0"/>
              <a:t>10</a:t>
            </a:r>
            <a:r>
              <a:rPr lang="ko-KR" altLang="en-US" sz="2800" b="1" dirty="0" smtClean="0"/>
              <a:t>월 </a:t>
            </a:r>
            <a:r>
              <a:rPr lang="en-US" altLang="ko-KR" sz="2800" b="1" dirty="0" smtClean="0"/>
              <a:t>1</a:t>
            </a:r>
            <a:r>
              <a:rPr lang="ko-KR" altLang="en-US" sz="2800" b="1" dirty="0" smtClean="0"/>
              <a:t>일 </a:t>
            </a:r>
            <a:r>
              <a:rPr lang="en-US" altLang="ko-KR" sz="2800" b="1" dirty="0" smtClean="0"/>
              <a:t>~ 11</a:t>
            </a:r>
            <a:r>
              <a:rPr lang="ko-KR" altLang="en-US" sz="2800" b="1" dirty="0" smtClean="0"/>
              <a:t>월 </a:t>
            </a:r>
            <a:r>
              <a:rPr lang="en-US" altLang="ko-KR" sz="2800" b="1" dirty="0" smtClean="0"/>
              <a:t>5</a:t>
            </a:r>
            <a:r>
              <a:rPr lang="ko-KR" altLang="en-US" sz="2800" b="1" dirty="0" smtClean="0"/>
              <a:t>일</a:t>
            </a:r>
            <a:endParaRPr lang="ko-KR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030615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/>
          <p:cNvGrpSpPr>
            <a:grpSpLocks noChangeAspect="1"/>
          </p:cNvGrpSpPr>
          <p:nvPr/>
        </p:nvGrpSpPr>
        <p:grpSpPr>
          <a:xfrm>
            <a:off x="1293182" y="662421"/>
            <a:ext cx="9605637" cy="5533158"/>
            <a:chOff x="1293182" y="662421"/>
            <a:chExt cx="9605637" cy="5533158"/>
          </a:xfrm>
        </p:grpSpPr>
        <p:grpSp>
          <p:nvGrpSpPr>
            <p:cNvPr id="5" name="그룹 4"/>
            <p:cNvGrpSpPr/>
            <p:nvPr/>
          </p:nvGrpSpPr>
          <p:grpSpPr>
            <a:xfrm>
              <a:off x="1293182" y="662421"/>
              <a:ext cx="9605637" cy="5533158"/>
              <a:chOff x="1293181" y="1423962"/>
              <a:chExt cx="9605637" cy="5533158"/>
            </a:xfrm>
          </p:grpSpPr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1F265B0F-6A62-4D15-B27D-48FBA239DCB3}"/>
                  </a:ext>
                </a:extLst>
              </p:cNvPr>
              <p:cNvSpPr/>
              <p:nvPr/>
            </p:nvSpPr>
            <p:spPr>
              <a:xfrm>
                <a:off x="1293181" y="1423962"/>
                <a:ext cx="9605637" cy="5533158"/>
              </a:xfrm>
              <a:prstGeom prst="roundRect">
                <a:avLst>
                  <a:gd name="adj" fmla="val 6925"/>
                </a:avLst>
              </a:prstGeom>
              <a:gradFill>
                <a:gsLst>
                  <a:gs pos="16000">
                    <a:srgbClr val="382F80"/>
                  </a:gs>
                  <a:gs pos="82000">
                    <a:srgbClr val="002060">
                      <a:tint val="44500"/>
                      <a:satMod val="160000"/>
                    </a:srgbClr>
                  </a:gs>
                  <a:gs pos="98000">
                    <a:srgbClr val="002060">
                      <a:tint val="23500"/>
                      <a:satMod val="160000"/>
                    </a:srgbClr>
                  </a:gs>
                </a:gsLst>
                <a:lin ang="2700000" scaled="1"/>
              </a:gradFill>
              <a:ln>
                <a:noFill/>
              </a:ln>
              <a:effectLst>
                <a:outerShdw blurRad="304800" dist="635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4" name="그룹 3"/>
              <p:cNvGrpSpPr/>
              <p:nvPr/>
            </p:nvGrpSpPr>
            <p:grpSpPr>
              <a:xfrm>
                <a:off x="1639964" y="1570142"/>
                <a:ext cx="3394423" cy="1015663"/>
                <a:chOff x="1639964" y="1570142"/>
                <a:chExt cx="3394423" cy="1015663"/>
              </a:xfrm>
            </p:grpSpPr>
            <p:grpSp>
              <p:nvGrpSpPr>
                <p:cNvPr id="14" name="그룹 13">
                  <a:extLst>
                    <a:ext uri="{FF2B5EF4-FFF2-40B4-BE49-F238E27FC236}">
                      <a16:creationId xmlns:a16="http://schemas.microsoft.com/office/drawing/2014/main" id="{F0019BEF-FD97-46A3-BDC2-B419B7328429}"/>
                    </a:ext>
                  </a:extLst>
                </p:cNvPr>
                <p:cNvGrpSpPr/>
                <p:nvPr/>
              </p:nvGrpSpPr>
              <p:grpSpPr>
                <a:xfrm>
                  <a:off x="1639964" y="1746501"/>
                  <a:ext cx="543944" cy="508427"/>
                  <a:chOff x="752762" y="601945"/>
                  <a:chExt cx="329913" cy="285555"/>
                </a:xfrm>
                <a:solidFill>
                  <a:srgbClr val="FE615C"/>
                </a:solidFill>
              </p:grpSpPr>
              <p:sp>
                <p:nvSpPr>
                  <p:cNvPr id="15" name="모서리가 둥근 직사각형 68">
                    <a:extLst>
                      <a:ext uri="{FF2B5EF4-FFF2-40B4-BE49-F238E27FC236}">
                        <a16:creationId xmlns:a16="http://schemas.microsoft.com/office/drawing/2014/main" id="{20C4C86B-8037-41B4-8A18-C2E25795DCB3}"/>
                      </a:ext>
                    </a:extLst>
                  </p:cNvPr>
                  <p:cNvSpPr/>
                  <p:nvPr/>
                </p:nvSpPr>
                <p:spPr>
                  <a:xfrm>
                    <a:off x="752762" y="601945"/>
                    <a:ext cx="329913" cy="25200"/>
                  </a:xfrm>
                  <a:prstGeom prst="roundRect">
                    <a:avLst>
                      <a:gd name="adj" fmla="val 50000"/>
                    </a:avLst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16" name="모서리가 둥근 직사각형 69">
                    <a:extLst>
                      <a:ext uri="{FF2B5EF4-FFF2-40B4-BE49-F238E27FC236}">
                        <a16:creationId xmlns:a16="http://schemas.microsoft.com/office/drawing/2014/main" id="{BCAD96AD-A50D-40E3-9164-DEB47D7FD9C1}"/>
                      </a:ext>
                    </a:extLst>
                  </p:cNvPr>
                  <p:cNvSpPr/>
                  <p:nvPr/>
                </p:nvSpPr>
                <p:spPr>
                  <a:xfrm>
                    <a:off x="752762" y="688730"/>
                    <a:ext cx="257176" cy="25200"/>
                  </a:xfrm>
                  <a:prstGeom prst="roundRect">
                    <a:avLst>
                      <a:gd name="adj" fmla="val 50000"/>
                    </a:avLst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17" name="모서리가 둥근 직사각형 70">
                    <a:extLst>
                      <a:ext uri="{FF2B5EF4-FFF2-40B4-BE49-F238E27FC236}">
                        <a16:creationId xmlns:a16="http://schemas.microsoft.com/office/drawing/2014/main" id="{0E500BE4-452C-4BC9-BCCB-4BF0C4105DB2}"/>
                      </a:ext>
                    </a:extLst>
                  </p:cNvPr>
                  <p:cNvSpPr/>
                  <p:nvPr/>
                </p:nvSpPr>
                <p:spPr>
                  <a:xfrm>
                    <a:off x="752762" y="775515"/>
                    <a:ext cx="180023" cy="25200"/>
                  </a:xfrm>
                  <a:prstGeom prst="roundRect">
                    <a:avLst>
                      <a:gd name="adj" fmla="val 50000"/>
                    </a:avLst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18" name="모서리가 둥근 직사각형 71">
                    <a:extLst>
                      <a:ext uri="{FF2B5EF4-FFF2-40B4-BE49-F238E27FC236}">
                        <a16:creationId xmlns:a16="http://schemas.microsoft.com/office/drawing/2014/main" id="{4538DF11-B849-48FE-B436-F70F71B9B111}"/>
                      </a:ext>
                    </a:extLst>
                  </p:cNvPr>
                  <p:cNvSpPr/>
                  <p:nvPr/>
                </p:nvSpPr>
                <p:spPr>
                  <a:xfrm>
                    <a:off x="752762" y="862300"/>
                    <a:ext cx="282893" cy="25200"/>
                  </a:xfrm>
                  <a:prstGeom prst="roundRect">
                    <a:avLst>
                      <a:gd name="adj" fmla="val 50000"/>
                    </a:avLst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</p:grpSp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F4C3B51C-52FE-45E6-8DCB-2102461D03FE}"/>
                    </a:ext>
                  </a:extLst>
                </p:cNvPr>
                <p:cNvSpPr txBox="1"/>
                <p:nvPr/>
              </p:nvSpPr>
              <p:spPr>
                <a:xfrm>
                  <a:off x="2410766" y="1570142"/>
                  <a:ext cx="2623621" cy="1015663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latinLnBrk="0">
                    <a:lnSpc>
                      <a:spcPct val="150000"/>
                    </a:lnSpc>
                    <a:defRPr/>
                  </a:pPr>
                  <a:r>
                    <a:rPr lang="en-US" altLang="ko-KR" sz="2000" b="1" i="1" kern="0" dirty="0">
                      <a:solidFill>
                        <a:prstClr val="white"/>
                      </a:solidFill>
                    </a:rPr>
                    <a:t>C TEAM </a:t>
                  </a:r>
                </a:p>
                <a:p>
                  <a:pPr latinLnBrk="0">
                    <a:lnSpc>
                      <a:spcPct val="150000"/>
                    </a:lnSpc>
                    <a:defRPr/>
                  </a:pPr>
                  <a:r>
                    <a:rPr lang="en-US" altLang="ko-KR" sz="2000" b="1" i="1" kern="0" dirty="0" smtClean="0">
                      <a:solidFill>
                        <a:prstClr val="white"/>
                      </a:solidFill>
                    </a:rPr>
                    <a:t>JSP PROJECT </a:t>
                  </a:r>
                  <a:endParaRPr lang="en-US" altLang="ko-KR" sz="2000" b="1" i="1" kern="0" dirty="0">
                    <a:solidFill>
                      <a:prstClr val="white"/>
                    </a:solidFill>
                  </a:endParaRPr>
                </a:p>
              </p:txBody>
            </p:sp>
          </p:grpSp>
        </p:grpSp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00FAEEC9-72DF-44D0-A353-3DDA14FA5102}"/>
                </a:ext>
              </a:extLst>
            </p:cNvPr>
            <p:cNvSpPr/>
            <p:nvPr/>
          </p:nvSpPr>
          <p:spPr>
            <a:xfrm>
              <a:off x="2997255" y="2887315"/>
              <a:ext cx="6197490" cy="1083371"/>
            </a:xfrm>
            <a:prstGeom prst="roundRect">
              <a:avLst>
                <a:gd name="adj" fmla="val 10342"/>
              </a:avLst>
            </a:prstGeom>
            <a:solidFill>
              <a:schemeClr val="bg1"/>
            </a:solidFill>
            <a:ln>
              <a:noFill/>
            </a:ln>
            <a:effectLst>
              <a:outerShdw blurRad="317500" dist="38100" dir="540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3600" dirty="0" smtClean="0">
                  <a:ln w="0">
                    <a:solidFill>
                      <a:schemeClr val="tx1"/>
                    </a:solidFill>
                  </a:ln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주요 기능</a:t>
              </a:r>
              <a:endParaRPr lang="ko-KR" altLang="en-US" sz="3600" dirty="0">
                <a:ln w="0">
                  <a:solidFill>
                    <a:schemeClr val="tx1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F8BE43B2-0F01-4359-A2A4-2D89CA971130}"/>
                </a:ext>
              </a:extLst>
            </p:cNvPr>
            <p:cNvGrpSpPr/>
            <p:nvPr/>
          </p:nvGrpSpPr>
          <p:grpSpPr>
            <a:xfrm>
              <a:off x="3236205" y="3029901"/>
              <a:ext cx="663534" cy="798197"/>
              <a:chOff x="9318625" y="1320799"/>
              <a:chExt cx="411780" cy="495349"/>
            </a:xfrm>
            <a:solidFill>
              <a:schemeClr val="bg1">
                <a:lumMod val="65000"/>
              </a:schemeClr>
            </a:solidFill>
          </p:grpSpPr>
          <p:sp>
            <p:nvSpPr>
              <p:cNvPr id="12" name="원형: 비어 있음 10">
                <a:extLst>
                  <a:ext uri="{FF2B5EF4-FFF2-40B4-BE49-F238E27FC236}">
                    <a16:creationId xmlns:a16="http://schemas.microsoft.com/office/drawing/2014/main" id="{ADBCE68D-5235-4D75-9BBC-8CE1CEFFDDDD}"/>
                  </a:ext>
                </a:extLst>
              </p:cNvPr>
              <p:cNvSpPr/>
              <p:nvPr/>
            </p:nvSpPr>
            <p:spPr>
              <a:xfrm>
                <a:off x="9318625" y="1320799"/>
                <a:ext cx="388921" cy="388921"/>
              </a:xfrm>
              <a:prstGeom prst="donut">
                <a:avLst>
                  <a:gd name="adj" fmla="val 12186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3" name="사각형: 둥근 모서리 12">
                <a:extLst>
                  <a:ext uri="{FF2B5EF4-FFF2-40B4-BE49-F238E27FC236}">
                    <a16:creationId xmlns:a16="http://schemas.microsoft.com/office/drawing/2014/main" id="{39C44FD8-FD6F-4BB5-A9A1-B79421FF912D}"/>
                  </a:ext>
                </a:extLst>
              </p:cNvPr>
              <p:cNvSpPr/>
              <p:nvPr/>
            </p:nvSpPr>
            <p:spPr>
              <a:xfrm rot="18900000">
                <a:off x="9684686" y="1600148"/>
                <a:ext cx="45719" cy="2160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18916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0" y="1"/>
            <a:ext cx="12192000" cy="947116"/>
          </a:xfrm>
          <a:prstGeom prst="rect">
            <a:avLst/>
          </a:prstGeom>
          <a:gradFill flip="none" rotWithShape="1">
            <a:gsLst>
              <a:gs pos="0">
                <a:srgbClr val="382F80"/>
              </a:gs>
              <a:gs pos="97000">
                <a:schemeClr val="accent1">
                  <a:lumMod val="30000"/>
                  <a:lumOff val="70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381000" dist="38100" dir="162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2" latinLnBrk="0">
              <a:lnSpc>
                <a:spcPct val="150000"/>
              </a:lnSpc>
              <a:defRPr/>
            </a:pPr>
            <a:r>
              <a:rPr lang="en-US" altLang="ko-KR" sz="2400" b="1" i="1" kern="0" dirty="0" smtClean="0">
                <a:solidFill>
                  <a:prstClr val="white"/>
                </a:solidFill>
              </a:rPr>
              <a:t>GAME STORE</a:t>
            </a:r>
            <a:endParaRPr lang="en-US" altLang="ko-KR" sz="1050" kern="0" dirty="0">
              <a:solidFill>
                <a:prstClr val="white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직사각형 25"/>
              <p:cNvSpPr/>
              <p:nvPr/>
            </p:nvSpPr>
            <p:spPr>
              <a:xfrm>
                <a:off x="986308" y="715947"/>
                <a:ext cx="10256983" cy="5103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17500" dist="38100" dir="5400000" algn="t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ko-KR" altLang="en-US" sz="2400" i="1" dirty="0" smtClean="0">
                        <a:ln>
                          <a:solidFill>
                            <a:schemeClr val="tx1"/>
                          </a:solidFill>
                        </a:ln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</m:t>
                    </m:r>
                  </m:oMath>
                </a14:m>
                <a:r>
                  <a:rPr lang="ko-KR" altLang="en-US" sz="2400" dirty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  <a:sym typeface="Wingdings" panose="05000000000000000000" pitchFamily="2" charset="2"/>
                  </a:rPr>
                  <a:t> </a:t>
                </a:r>
                <a:r>
                  <a:rPr lang="ko-KR" altLang="en-US" sz="2400" dirty="0" smtClean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</a:rPr>
                  <a:t>주요 기능</a:t>
                </a:r>
                <a:endParaRPr lang="ko-KR" altLang="en-US" sz="2400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26" name="직사각형 2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6308" y="715947"/>
                <a:ext cx="10256983" cy="51038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ffectLst>
                <a:outerShdw blurRad="317500" dist="38100" dir="5400000" algn="t" rotWithShape="0">
                  <a:prstClr val="black">
                    <a:alpha val="15000"/>
                  </a:prstClr>
                </a:outerShdw>
              </a:effectLst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직사각형 26"/>
          <p:cNvSpPr/>
          <p:nvPr/>
        </p:nvSpPr>
        <p:spPr>
          <a:xfrm>
            <a:off x="11243292" y="715947"/>
            <a:ext cx="498764" cy="510382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  <a:effectLst>
            <a:outerShdw blurRad="3175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8241A10B-0C64-42B8-A0EA-2388CC508934}"/>
              </a:ext>
            </a:extLst>
          </p:cNvPr>
          <p:cNvSpPr/>
          <p:nvPr/>
        </p:nvSpPr>
        <p:spPr>
          <a:xfrm>
            <a:off x="11319440" y="170786"/>
            <a:ext cx="324305" cy="324305"/>
          </a:xfrm>
          <a:prstGeom prst="ellipse">
            <a:avLst/>
          </a:prstGeom>
          <a:blipFill dpi="0" rotWithShape="1">
            <a:blip r:embed="rId3"/>
            <a:srcRect/>
            <a:stretch>
              <a:fillRect t="-6000" b="-19000"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b="1">
              <a:solidFill>
                <a:prstClr val="white"/>
              </a:solidFill>
            </a:endParaRP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1CD963FA-706C-41C9-ABB4-A9FC43E5E237}"/>
              </a:ext>
            </a:extLst>
          </p:cNvPr>
          <p:cNvGrpSpPr/>
          <p:nvPr/>
        </p:nvGrpSpPr>
        <p:grpSpPr>
          <a:xfrm>
            <a:off x="11379799" y="835356"/>
            <a:ext cx="225749" cy="271564"/>
            <a:chOff x="9318625" y="1320799"/>
            <a:chExt cx="411780" cy="495349"/>
          </a:xfrm>
        </p:grpSpPr>
        <p:sp>
          <p:nvSpPr>
            <p:cNvPr id="35" name="원형: 비어 있음 10">
              <a:extLst>
                <a:ext uri="{FF2B5EF4-FFF2-40B4-BE49-F238E27FC236}">
                  <a16:creationId xmlns:a16="http://schemas.microsoft.com/office/drawing/2014/main" id="{50ABAA4E-830C-47B1-9918-C85BDD5CBC76}"/>
                </a:ext>
              </a:extLst>
            </p:cNvPr>
            <p:cNvSpPr/>
            <p:nvPr/>
          </p:nvSpPr>
          <p:spPr>
            <a:xfrm>
              <a:off x="9318625" y="1320799"/>
              <a:ext cx="388921" cy="388921"/>
            </a:xfrm>
            <a:prstGeom prst="donut">
              <a:avLst>
                <a:gd name="adj" fmla="val 1218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6" name="사각형: 둥근 모서리 12">
              <a:extLst>
                <a:ext uri="{FF2B5EF4-FFF2-40B4-BE49-F238E27FC236}">
                  <a16:creationId xmlns:a16="http://schemas.microsoft.com/office/drawing/2014/main" id="{0CE6BAC4-D940-478B-ADC2-975F58EF8A79}"/>
                </a:ext>
              </a:extLst>
            </p:cNvPr>
            <p:cNvSpPr/>
            <p:nvPr/>
          </p:nvSpPr>
          <p:spPr>
            <a:xfrm rot="18900000">
              <a:off x="9684686" y="1600148"/>
              <a:ext cx="45719" cy="216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415636" y="233554"/>
            <a:ext cx="309420" cy="285555"/>
            <a:chOff x="752762" y="601945"/>
            <a:chExt cx="329913" cy="285555"/>
          </a:xfrm>
          <a:solidFill>
            <a:srgbClr val="FE615C"/>
          </a:solidFill>
        </p:grpSpPr>
        <p:sp>
          <p:nvSpPr>
            <p:cNvPr id="38" name="모서리가 둥근 직사각형 37"/>
            <p:cNvSpPr/>
            <p:nvPr/>
          </p:nvSpPr>
          <p:spPr>
            <a:xfrm>
              <a:off x="752762" y="601945"/>
              <a:ext cx="32991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9" name="모서리가 둥근 직사각형 38"/>
            <p:cNvSpPr/>
            <p:nvPr/>
          </p:nvSpPr>
          <p:spPr>
            <a:xfrm>
              <a:off x="752762" y="688730"/>
              <a:ext cx="257176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0" name="모서리가 둥근 직사각형 39"/>
            <p:cNvSpPr/>
            <p:nvPr/>
          </p:nvSpPr>
          <p:spPr>
            <a:xfrm>
              <a:off x="752762" y="775515"/>
              <a:ext cx="18002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1" name="모서리가 둥근 직사각형 40"/>
            <p:cNvSpPr/>
            <p:nvPr/>
          </p:nvSpPr>
          <p:spPr>
            <a:xfrm>
              <a:off x="752762" y="862300"/>
              <a:ext cx="28289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9" name="직사각형 28"/>
          <p:cNvSpPr/>
          <p:nvPr/>
        </p:nvSpPr>
        <p:spPr>
          <a:xfrm>
            <a:off x="986308" y="1847736"/>
            <a:ext cx="10256983" cy="437526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44500" sx="101000" sy="101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2101315" y="2693371"/>
            <a:ext cx="2192983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Feature. 1 / </a:t>
            </a:r>
            <a:r>
              <a:rPr lang="ko-KR" altLang="en-US" sz="14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회원가입</a:t>
            </a:r>
            <a:endParaRPr lang="en-US" altLang="ko-KR" sz="1400" b="1" dirty="0">
              <a:solidFill>
                <a:prstClr val="black">
                  <a:lumMod val="65000"/>
                  <a:lumOff val="35000"/>
                </a:prstClr>
              </a:solidFill>
              <a:cs typeface="Aharoni" panose="02010803020104030203" pitchFamily="2" charset="-79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 dirty="0" smtClean="0">
                <a:solidFill>
                  <a:prstClr val="white">
                    <a:lumMod val="65000"/>
                  </a:prstClr>
                </a:solidFill>
                <a:cs typeface="Aharoni" panose="02010803020104030203" pitchFamily="2" charset="-79"/>
              </a:rPr>
              <a:t>개인의 회원가입</a:t>
            </a:r>
            <a:endParaRPr lang="en-US" altLang="ko-KR" sz="1100" dirty="0">
              <a:solidFill>
                <a:prstClr val="white">
                  <a:lumMod val="65000"/>
                </a:prstClr>
              </a:solidFill>
              <a:cs typeface="Aharoni" panose="02010803020104030203" pitchFamily="2" charset="-79"/>
            </a:endParaRPr>
          </a:p>
        </p:txBody>
      </p:sp>
      <p:sp>
        <p:nvSpPr>
          <p:cNvPr id="31" name="모서리가 둥근 직사각형 30"/>
          <p:cNvSpPr/>
          <p:nvPr/>
        </p:nvSpPr>
        <p:spPr>
          <a:xfrm>
            <a:off x="5352375" y="2011787"/>
            <a:ext cx="1613202" cy="46550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solidFill>
              <a:srgbClr val="4C3F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PERSONAL</a:t>
            </a:r>
            <a:endParaRPr lang="ko-KR" altLang="en-US" b="1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44" name="Freeform 11"/>
          <p:cNvSpPr>
            <a:spLocks noEditPoints="1"/>
          </p:cNvSpPr>
          <p:nvPr/>
        </p:nvSpPr>
        <p:spPr bwMode="auto">
          <a:xfrm>
            <a:off x="5986773" y="2762570"/>
            <a:ext cx="465483" cy="575992"/>
          </a:xfrm>
          <a:custGeom>
            <a:avLst/>
            <a:gdLst>
              <a:gd name="T0" fmla="*/ 1893 w 2776"/>
              <a:gd name="T1" fmla="*/ 2761 h 3440"/>
              <a:gd name="T2" fmla="*/ 1756 w 2776"/>
              <a:gd name="T3" fmla="*/ 2829 h 3440"/>
              <a:gd name="T4" fmla="*/ 2073 w 2776"/>
              <a:gd name="T5" fmla="*/ 3143 h 3440"/>
              <a:gd name="T6" fmla="*/ 2577 w 2776"/>
              <a:gd name="T7" fmla="*/ 2631 h 3440"/>
              <a:gd name="T8" fmla="*/ 2489 w 2776"/>
              <a:gd name="T9" fmla="*/ 2506 h 3440"/>
              <a:gd name="T10" fmla="*/ 1412 w 2776"/>
              <a:gd name="T11" fmla="*/ 2506 h 3440"/>
              <a:gd name="T12" fmla="*/ 897 w 2776"/>
              <a:gd name="T13" fmla="*/ 2546 h 3440"/>
              <a:gd name="T14" fmla="*/ 910 w 2776"/>
              <a:gd name="T15" fmla="*/ 2410 h 3440"/>
              <a:gd name="T16" fmla="*/ 791 w 2776"/>
              <a:gd name="T17" fmla="*/ 2360 h 3440"/>
              <a:gd name="T18" fmla="*/ 431 w 2776"/>
              <a:gd name="T19" fmla="*/ 2490 h 3440"/>
              <a:gd name="T20" fmla="*/ 461 w 2776"/>
              <a:gd name="T21" fmla="*/ 2410 h 3440"/>
              <a:gd name="T22" fmla="*/ 2144 w 2776"/>
              <a:gd name="T23" fmla="*/ 2162 h 3440"/>
              <a:gd name="T24" fmla="*/ 2591 w 2776"/>
              <a:gd name="T25" fmla="*/ 2350 h 3440"/>
              <a:gd name="T26" fmla="*/ 2776 w 2776"/>
              <a:gd name="T27" fmla="*/ 2801 h 3440"/>
              <a:gd name="T28" fmla="*/ 2591 w 2776"/>
              <a:gd name="T29" fmla="*/ 3252 h 3440"/>
              <a:gd name="T30" fmla="*/ 2144 w 2776"/>
              <a:gd name="T31" fmla="*/ 3440 h 3440"/>
              <a:gd name="T32" fmla="*/ 1695 w 2776"/>
              <a:gd name="T33" fmla="*/ 3252 h 3440"/>
              <a:gd name="T34" fmla="*/ 1510 w 2776"/>
              <a:gd name="T35" fmla="*/ 2801 h 3440"/>
              <a:gd name="T36" fmla="*/ 1695 w 2776"/>
              <a:gd name="T37" fmla="*/ 2350 h 3440"/>
              <a:gd name="T38" fmla="*/ 2144 w 2776"/>
              <a:gd name="T39" fmla="*/ 2162 h 3440"/>
              <a:gd name="T40" fmla="*/ 1510 w 2776"/>
              <a:gd name="T41" fmla="*/ 2064 h 3440"/>
              <a:gd name="T42" fmla="*/ 897 w 2776"/>
              <a:gd name="T43" fmla="*/ 2104 h 3440"/>
              <a:gd name="T44" fmla="*/ 910 w 2776"/>
              <a:gd name="T45" fmla="*/ 1968 h 3440"/>
              <a:gd name="T46" fmla="*/ 791 w 2776"/>
              <a:gd name="T47" fmla="*/ 1939 h 3440"/>
              <a:gd name="T48" fmla="*/ 431 w 2776"/>
              <a:gd name="T49" fmla="*/ 2069 h 3440"/>
              <a:gd name="T50" fmla="*/ 461 w 2776"/>
              <a:gd name="T51" fmla="*/ 1989 h 3440"/>
              <a:gd name="T52" fmla="*/ 926 w 2776"/>
              <a:gd name="T53" fmla="*/ 1573 h 3440"/>
              <a:gd name="T54" fmla="*/ 1751 w 2776"/>
              <a:gd name="T55" fmla="*/ 1687 h 3440"/>
              <a:gd name="T56" fmla="*/ 886 w 2776"/>
              <a:gd name="T57" fmla="*/ 1700 h 3440"/>
              <a:gd name="T58" fmla="*/ 926 w 2776"/>
              <a:gd name="T59" fmla="*/ 1573 h 3440"/>
              <a:gd name="T60" fmla="*/ 784 w 2776"/>
              <a:gd name="T61" fmla="*/ 1533 h 3440"/>
              <a:gd name="T62" fmla="*/ 421 w 2776"/>
              <a:gd name="T63" fmla="*/ 1641 h 3440"/>
              <a:gd name="T64" fmla="*/ 474 w 2776"/>
              <a:gd name="T65" fmla="*/ 1574 h 3440"/>
              <a:gd name="T66" fmla="*/ 1705 w 2776"/>
              <a:gd name="T67" fmla="*/ 1130 h 3440"/>
              <a:gd name="T68" fmla="*/ 1744 w 2776"/>
              <a:gd name="T69" fmla="*/ 1257 h 3440"/>
              <a:gd name="T70" fmla="*/ 879 w 2776"/>
              <a:gd name="T71" fmla="*/ 1244 h 3440"/>
              <a:gd name="T72" fmla="*/ 754 w 2776"/>
              <a:gd name="T73" fmla="*/ 1021 h 3440"/>
              <a:gd name="T74" fmla="*/ 604 w 2776"/>
              <a:gd name="T75" fmla="*/ 1300 h 3440"/>
              <a:gd name="T76" fmla="*/ 415 w 2776"/>
              <a:gd name="T77" fmla="*/ 1190 h 3440"/>
              <a:gd name="T78" fmla="*/ 487 w 2776"/>
              <a:gd name="T79" fmla="*/ 1144 h 3440"/>
              <a:gd name="T80" fmla="*/ 537 w 2776"/>
              <a:gd name="T81" fmla="*/ 369 h 3440"/>
              <a:gd name="T82" fmla="*/ 667 w 2776"/>
              <a:gd name="T83" fmla="*/ 612 h 3440"/>
              <a:gd name="T84" fmla="*/ 1557 w 2776"/>
              <a:gd name="T85" fmla="*/ 591 h 3440"/>
              <a:gd name="T86" fmla="*/ 1651 w 2776"/>
              <a:gd name="T87" fmla="*/ 344 h 3440"/>
              <a:gd name="T88" fmla="*/ 2158 w 2776"/>
              <a:gd name="T89" fmla="*/ 434 h 3440"/>
              <a:gd name="T90" fmla="*/ 2076 w 2776"/>
              <a:gd name="T91" fmla="*/ 2018 h 3440"/>
              <a:gd name="T92" fmla="*/ 1384 w 2776"/>
              <a:gd name="T93" fmla="*/ 2977 h 3440"/>
              <a:gd name="T94" fmla="*/ 46 w 2776"/>
              <a:gd name="T95" fmla="*/ 3026 h 3440"/>
              <a:gd name="T96" fmla="*/ 21 w 2776"/>
              <a:gd name="T97" fmla="*/ 450 h 3440"/>
              <a:gd name="T98" fmla="*/ 1096 w 2776"/>
              <a:gd name="T99" fmla="*/ 98 h 3440"/>
              <a:gd name="T100" fmla="*/ 1033 w 2776"/>
              <a:gd name="T101" fmla="*/ 210 h 3440"/>
              <a:gd name="T102" fmla="*/ 1159 w 2776"/>
              <a:gd name="T103" fmla="*/ 210 h 3440"/>
              <a:gd name="T104" fmla="*/ 1096 w 2776"/>
              <a:gd name="T105" fmla="*/ 98 h 3440"/>
              <a:gd name="T106" fmla="*/ 1244 w 2776"/>
              <a:gd name="T107" fmla="*/ 84 h 3440"/>
              <a:gd name="T108" fmla="*/ 1303 w 2776"/>
              <a:gd name="T109" fmla="*/ 236 h 3440"/>
              <a:gd name="T110" fmla="*/ 1534 w 2776"/>
              <a:gd name="T111" fmla="*/ 310 h 3440"/>
              <a:gd name="T112" fmla="*/ 1517 w 2776"/>
              <a:gd name="T113" fmla="*/ 498 h 3440"/>
              <a:gd name="T114" fmla="*/ 697 w 2776"/>
              <a:gd name="T115" fmla="*/ 516 h 3440"/>
              <a:gd name="T116" fmla="*/ 645 w 2776"/>
              <a:gd name="T117" fmla="*/ 335 h 3440"/>
              <a:gd name="T118" fmla="*/ 872 w 2776"/>
              <a:gd name="T119" fmla="*/ 243 h 3440"/>
              <a:gd name="T120" fmla="*/ 936 w 2776"/>
              <a:gd name="T121" fmla="*/ 110 h 34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776" h="3440">
                <a:moveTo>
                  <a:pt x="2489" y="2506"/>
                </a:moveTo>
                <a:lnTo>
                  <a:pt x="2468" y="2508"/>
                </a:lnTo>
                <a:lnTo>
                  <a:pt x="2447" y="2513"/>
                </a:lnTo>
                <a:lnTo>
                  <a:pt x="2428" y="2524"/>
                </a:lnTo>
                <a:lnTo>
                  <a:pt x="2411" y="2539"/>
                </a:lnTo>
                <a:lnTo>
                  <a:pt x="2083" y="2911"/>
                </a:lnTo>
                <a:lnTo>
                  <a:pt x="1912" y="2774"/>
                </a:lnTo>
                <a:lnTo>
                  <a:pt x="1893" y="2761"/>
                </a:lnTo>
                <a:lnTo>
                  <a:pt x="1872" y="2754"/>
                </a:lnTo>
                <a:lnTo>
                  <a:pt x="1851" y="2752"/>
                </a:lnTo>
                <a:lnTo>
                  <a:pt x="1830" y="2754"/>
                </a:lnTo>
                <a:lnTo>
                  <a:pt x="1809" y="2761"/>
                </a:lnTo>
                <a:lnTo>
                  <a:pt x="1790" y="2773"/>
                </a:lnTo>
                <a:lnTo>
                  <a:pt x="1775" y="2788"/>
                </a:lnTo>
                <a:lnTo>
                  <a:pt x="1762" y="2808"/>
                </a:lnTo>
                <a:lnTo>
                  <a:pt x="1756" y="2829"/>
                </a:lnTo>
                <a:lnTo>
                  <a:pt x="1753" y="2850"/>
                </a:lnTo>
                <a:lnTo>
                  <a:pt x="1756" y="2872"/>
                </a:lnTo>
                <a:lnTo>
                  <a:pt x="1762" y="2893"/>
                </a:lnTo>
                <a:lnTo>
                  <a:pt x="1774" y="2910"/>
                </a:lnTo>
                <a:lnTo>
                  <a:pt x="1790" y="2927"/>
                </a:lnTo>
                <a:lnTo>
                  <a:pt x="2033" y="3123"/>
                </a:lnTo>
                <a:lnTo>
                  <a:pt x="2053" y="3136"/>
                </a:lnTo>
                <a:lnTo>
                  <a:pt x="2073" y="3143"/>
                </a:lnTo>
                <a:lnTo>
                  <a:pt x="2094" y="3145"/>
                </a:lnTo>
                <a:lnTo>
                  <a:pt x="2115" y="3143"/>
                </a:lnTo>
                <a:lnTo>
                  <a:pt x="2133" y="3137"/>
                </a:lnTo>
                <a:lnTo>
                  <a:pt x="2152" y="3126"/>
                </a:lnTo>
                <a:lnTo>
                  <a:pt x="2167" y="3113"/>
                </a:lnTo>
                <a:lnTo>
                  <a:pt x="2557" y="2670"/>
                </a:lnTo>
                <a:lnTo>
                  <a:pt x="2569" y="2651"/>
                </a:lnTo>
                <a:lnTo>
                  <a:pt x="2577" y="2631"/>
                </a:lnTo>
                <a:lnTo>
                  <a:pt x="2582" y="2609"/>
                </a:lnTo>
                <a:lnTo>
                  <a:pt x="2580" y="2588"/>
                </a:lnTo>
                <a:lnTo>
                  <a:pt x="2574" y="2567"/>
                </a:lnTo>
                <a:lnTo>
                  <a:pt x="2564" y="2548"/>
                </a:lnTo>
                <a:lnTo>
                  <a:pt x="2549" y="2531"/>
                </a:lnTo>
                <a:lnTo>
                  <a:pt x="2530" y="2518"/>
                </a:lnTo>
                <a:lnTo>
                  <a:pt x="2510" y="2510"/>
                </a:lnTo>
                <a:lnTo>
                  <a:pt x="2489" y="2506"/>
                </a:lnTo>
                <a:close/>
                <a:moveTo>
                  <a:pt x="926" y="2408"/>
                </a:moveTo>
                <a:lnTo>
                  <a:pt x="1364" y="2408"/>
                </a:lnTo>
                <a:lnTo>
                  <a:pt x="1379" y="2410"/>
                </a:lnTo>
                <a:lnTo>
                  <a:pt x="1393" y="2417"/>
                </a:lnTo>
                <a:lnTo>
                  <a:pt x="1403" y="2428"/>
                </a:lnTo>
                <a:lnTo>
                  <a:pt x="1410" y="2441"/>
                </a:lnTo>
                <a:lnTo>
                  <a:pt x="1412" y="2457"/>
                </a:lnTo>
                <a:lnTo>
                  <a:pt x="1412" y="2506"/>
                </a:lnTo>
                <a:lnTo>
                  <a:pt x="1410" y="2522"/>
                </a:lnTo>
                <a:lnTo>
                  <a:pt x="1403" y="2535"/>
                </a:lnTo>
                <a:lnTo>
                  <a:pt x="1393" y="2546"/>
                </a:lnTo>
                <a:lnTo>
                  <a:pt x="1379" y="2553"/>
                </a:lnTo>
                <a:lnTo>
                  <a:pt x="1364" y="2555"/>
                </a:lnTo>
                <a:lnTo>
                  <a:pt x="926" y="2555"/>
                </a:lnTo>
                <a:lnTo>
                  <a:pt x="910" y="2553"/>
                </a:lnTo>
                <a:lnTo>
                  <a:pt x="897" y="2546"/>
                </a:lnTo>
                <a:lnTo>
                  <a:pt x="886" y="2535"/>
                </a:lnTo>
                <a:lnTo>
                  <a:pt x="879" y="2522"/>
                </a:lnTo>
                <a:lnTo>
                  <a:pt x="877" y="2506"/>
                </a:lnTo>
                <a:lnTo>
                  <a:pt x="877" y="2457"/>
                </a:lnTo>
                <a:lnTo>
                  <a:pt x="879" y="2441"/>
                </a:lnTo>
                <a:lnTo>
                  <a:pt x="886" y="2428"/>
                </a:lnTo>
                <a:lnTo>
                  <a:pt x="897" y="2417"/>
                </a:lnTo>
                <a:lnTo>
                  <a:pt x="910" y="2410"/>
                </a:lnTo>
                <a:lnTo>
                  <a:pt x="926" y="2408"/>
                </a:lnTo>
                <a:close/>
                <a:moveTo>
                  <a:pt x="754" y="2298"/>
                </a:moveTo>
                <a:lnTo>
                  <a:pt x="768" y="2301"/>
                </a:lnTo>
                <a:lnTo>
                  <a:pt x="780" y="2309"/>
                </a:lnTo>
                <a:lnTo>
                  <a:pt x="789" y="2319"/>
                </a:lnTo>
                <a:lnTo>
                  <a:pt x="794" y="2333"/>
                </a:lnTo>
                <a:lnTo>
                  <a:pt x="794" y="2346"/>
                </a:lnTo>
                <a:lnTo>
                  <a:pt x="791" y="2360"/>
                </a:lnTo>
                <a:lnTo>
                  <a:pt x="784" y="2373"/>
                </a:lnTo>
                <a:lnTo>
                  <a:pt x="604" y="2576"/>
                </a:lnTo>
                <a:lnTo>
                  <a:pt x="594" y="2584"/>
                </a:lnTo>
                <a:lnTo>
                  <a:pt x="583" y="2589"/>
                </a:lnTo>
                <a:lnTo>
                  <a:pt x="570" y="2591"/>
                </a:lnTo>
                <a:lnTo>
                  <a:pt x="556" y="2588"/>
                </a:lnTo>
                <a:lnTo>
                  <a:pt x="542" y="2581"/>
                </a:lnTo>
                <a:lnTo>
                  <a:pt x="431" y="2490"/>
                </a:lnTo>
                <a:lnTo>
                  <a:pt x="421" y="2480"/>
                </a:lnTo>
                <a:lnTo>
                  <a:pt x="415" y="2467"/>
                </a:lnTo>
                <a:lnTo>
                  <a:pt x="414" y="2454"/>
                </a:lnTo>
                <a:lnTo>
                  <a:pt x="416" y="2440"/>
                </a:lnTo>
                <a:lnTo>
                  <a:pt x="424" y="2427"/>
                </a:lnTo>
                <a:lnTo>
                  <a:pt x="434" y="2417"/>
                </a:lnTo>
                <a:lnTo>
                  <a:pt x="447" y="2412"/>
                </a:lnTo>
                <a:lnTo>
                  <a:pt x="461" y="2410"/>
                </a:lnTo>
                <a:lnTo>
                  <a:pt x="474" y="2413"/>
                </a:lnTo>
                <a:lnTo>
                  <a:pt x="487" y="2421"/>
                </a:lnTo>
                <a:lnTo>
                  <a:pt x="565" y="2484"/>
                </a:lnTo>
                <a:lnTo>
                  <a:pt x="717" y="2312"/>
                </a:lnTo>
                <a:lnTo>
                  <a:pt x="727" y="2303"/>
                </a:lnTo>
                <a:lnTo>
                  <a:pt x="741" y="2299"/>
                </a:lnTo>
                <a:lnTo>
                  <a:pt x="754" y="2298"/>
                </a:lnTo>
                <a:close/>
                <a:moveTo>
                  <a:pt x="2144" y="2162"/>
                </a:moveTo>
                <a:lnTo>
                  <a:pt x="2208" y="2165"/>
                </a:lnTo>
                <a:lnTo>
                  <a:pt x="2271" y="2176"/>
                </a:lnTo>
                <a:lnTo>
                  <a:pt x="2332" y="2191"/>
                </a:lnTo>
                <a:lnTo>
                  <a:pt x="2389" y="2212"/>
                </a:lnTo>
                <a:lnTo>
                  <a:pt x="2445" y="2239"/>
                </a:lnTo>
                <a:lnTo>
                  <a:pt x="2497" y="2271"/>
                </a:lnTo>
                <a:lnTo>
                  <a:pt x="2545" y="2308"/>
                </a:lnTo>
                <a:lnTo>
                  <a:pt x="2591" y="2350"/>
                </a:lnTo>
                <a:lnTo>
                  <a:pt x="2631" y="2394"/>
                </a:lnTo>
                <a:lnTo>
                  <a:pt x="2668" y="2443"/>
                </a:lnTo>
                <a:lnTo>
                  <a:pt x="2699" y="2497"/>
                </a:lnTo>
                <a:lnTo>
                  <a:pt x="2726" y="2553"/>
                </a:lnTo>
                <a:lnTo>
                  <a:pt x="2748" y="2611"/>
                </a:lnTo>
                <a:lnTo>
                  <a:pt x="2763" y="2673"/>
                </a:lnTo>
                <a:lnTo>
                  <a:pt x="2773" y="2735"/>
                </a:lnTo>
                <a:lnTo>
                  <a:pt x="2776" y="2801"/>
                </a:lnTo>
                <a:lnTo>
                  <a:pt x="2773" y="2867"/>
                </a:lnTo>
                <a:lnTo>
                  <a:pt x="2763" y="2930"/>
                </a:lnTo>
                <a:lnTo>
                  <a:pt x="2748" y="2991"/>
                </a:lnTo>
                <a:lnTo>
                  <a:pt x="2726" y="3050"/>
                </a:lnTo>
                <a:lnTo>
                  <a:pt x="2699" y="3105"/>
                </a:lnTo>
                <a:lnTo>
                  <a:pt x="2668" y="3159"/>
                </a:lnTo>
                <a:lnTo>
                  <a:pt x="2631" y="3208"/>
                </a:lnTo>
                <a:lnTo>
                  <a:pt x="2591" y="3252"/>
                </a:lnTo>
                <a:lnTo>
                  <a:pt x="2545" y="3294"/>
                </a:lnTo>
                <a:lnTo>
                  <a:pt x="2497" y="3331"/>
                </a:lnTo>
                <a:lnTo>
                  <a:pt x="2445" y="3363"/>
                </a:lnTo>
                <a:lnTo>
                  <a:pt x="2389" y="3390"/>
                </a:lnTo>
                <a:lnTo>
                  <a:pt x="2332" y="3411"/>
                </a:lnTo>
                <a:lnTo>
                  <a:pt x="2271" y="3427"/>
                </a:lnTo>
                <a:lnTo>
                  <a:pt x="2208" y="3437"/>
                </a:lnTo>
                <a:lnTo>
                  <a:pt x="2144" y="3440"/>
                </a:lnTo>
                <a:lnTo>
                  <a:pt x="2079" y="3437"/>
                </a:lnTo>
                <a:lnTo>
                  <a:pt x="2015" y="3427"/>
                </a:lnTo>
                <a:lnTo>
                  <a:pt x="1955" y="3411"/>
                </a:lnTo>
                <a:lnTo>
                  <a:pt x="1897" y="3390"/>
                </a:lnTo>
                <a:lnTo>
                  <a:pt x="1841" y="3363"/>
                </a:lnTo>
                <a:lnTo>
                  <a:pt x="1789" y="3331"/>
                </a:lnTo>
                <a:lnTo>
                  <a:pt x="1741" y="3294"/>
                </a:lnTo>
                <a:lnTo>
                  <a:pt x="1695" y="3252"/>
                </a:lnTo>
                <a:lnTo>
                  <a:pt x="1655" y="3208"/>
                </a:lnTo>
                <a:lnTo>
                  <a:pt x="1618" y="3159"/>
                </a:lnTo>
                <a:lnTo>
                  <a:pt x="1587" y="3105"/>
                </a:lnTo>
                <a:lnTo>
                  <a:pt x="1560" y="3050"/>
                </a:lnTo>
                <a:lnTo>
                  <a:pt x="1538" y="2991"/>
                </a:lnTo>
                <a:lnTo>
                  <a:pt x="1523" y="2930"/>
                </a:lnTo>
                <a:lnTo>
                  <a:pt x="1513" y="2867"/>
                </a:lnTo>
                <a:lnTo>
                  <a:pt x="1510" y="2801"/>
                </a:lnTo>
                <a:lnTo>
                  <a:pt x="1513" y="2735"/>
                </a:lnTo>
                <a:lnTo>
                  <a:pt x="1523" y="2673"/>
                </a:lnTo>
                <a:lnTo>
                  <a:pt x="1538" y="2611"/>
                </a:lnTo>
                <a:lnTo>
                  <a:pt x="1560" y="2553"/>
                </a:lnTo>
                <a:lnTo>
                  <a:pt x="1587" y="2497"/>
                </a:lnTo>
                <a:lnTo>
                  <a:pt x="1618" y="2443"/>
                </a:lnTo>
                <a:lnTo>
                  <a:pt x="1655" y="2394"/>
                </a:lnTo>
                <a:lnTo>
                  <a:pt x="1695" y="2350"/>
                </a:lnTo>
                <a:lnTo>
                  <a:pt x="1741" y="2308"/>
                </a:lnTo>
                <a:lnTo>
                  <a:pt x="1789" y="2271"/>
                </a:lnTo>
                <a:lnTo>
                  <a:pt x="1841" y="2239"/>
                </a:lnTo>
                <a:lnTo>
                  <a:pt x="1897" y="2212"/>
                </a:lnTo>
                <a:lnTo>
                  <a:pt x="1955" y="2191"/>
                </a:lnTo>
                <a:lnTo>
                  <a:pt x="2015" y="2176"/>
                </a:lnTo>
                <a:lnTo>
                  <a:pt x="2079" y="2165"/>
                </a:lnTo>
                <a:lnTo>
                  <a:pt x="2144" y="2162"/>
                </a:lnTo>
                <a:close/>
                <a:moveTo>
                  <a:pt x="926" y="1966"/>
                </a:moveTo>
                <a:lnTo>
                  <a:pt x="1462" y="1966"/>
                </a:lnTo>
                <a:lnTo>
                  <a:pt x="1476" y="1968"/>
                </a:lnTo>
                <a:lnTo>
                  <a:pt x="1490" y="1975"/>
                </a:lnTo>
                <a:lnTo>
                  <a:pt x="1501" y="1986"/>
                </a:lnTo>
                <a:lnTo>
                  <a:pt x="1507" y="1999"/>
                </a:lnTo>
                <a:lnTo>
                  <a:pt x="1510" y="2015"/>
                </a:lnTo>
                <a:lnTo>
                  <a:pt x="1510" y="2064"/>
                </a:lnTo>
                <a:lnTo>
                  <a:pt x="1507" y="2080"/>
                </a:lnTo>
                <a:lnTo>
                  <a:pt x="1501" y="2093"/>
                </a:lnTo>
                <a:lnTo>
                  <a:pt x="1490" y="2104"/>
                </a:lnTo>
                <a:lnTo>
                  <a:pt x="1476" y="2111"/>
                </a:lnTo>
                <a:lnTo>
                  <a:pt x="1462" y="2113"/>
                </a:lnTo>
                <a:lnTo>
                  <a:pt x="926" y="2113"/>
                </a:lnTo>
                <a:lnTo>
                  <a:pt x="910" y="2111"/>
                </a:lnTo>
                <a:lnTo>
                  <a:pt x="897" y="2104"/>
                </a:lnTo>
                <a:lnTo>
                  <a:pt x="886" y="2093"/>
                </a:lnTo>
                <a:lnTo>
                  <a:pt x="879" y="2080"/>
                </a:lnTo>
                <a:lnTo>
                  <a:pt x="877" y="2064"/>
                </a:lnTo>
                <a:lnTo>
                  <a:pt x="877" y="2015"/>
                </a:lnTo>
                <a:lnTo>
                  <a:pt x="879" y="1999"/>
                </a:lnTo>
                <a:lnTo>
                  <a:pt x="886" y="1986"/>
                </a:lnTo>
                <a:lnTo>
                  <a:pt x="897" y="1975"/>
                </a:lnTo>
                <a:lnTo>
                  <a:pt x="910" y="1968"/>
                </a:lnTo>
                <a:lnTo>
                  <a:pt x="926" y="1966"/>
                </a:lnTo>
                <a:close/>
                <a:moveTo>
                  <a:pt x="754" y="1876"/>
                </a:moveTo>
                <a:lnTo>
                  <a:pt x="768" y="1879"/>
                </a:lnTo>
                <a:lnTo>
                  <a:pt x="780" y="1888"/>
                </a:lnTo>
                <a:lnTo>
                  <a:pt x="789" y="1898"/>
                </a:lnTo>
                <a:lnTo>
                  <a:pt x="794" y="1912"/>
                </a:lnTo>
                <a:lnTo>
                  <a:pt x="794" y="1925"/>
                </a:lnTo>
                <a:lnTo>
                  <a:pt x="791" y="1939"/>
                </a:lnTo>
                <a:lnTo>
                  <a:pt x="784" y="1951"/>
                </a:lnTo>
                <a:lnTo>
                  <a:pt x="604" y="2155"/>
                </a:lnTo>
                <a:lnTo>
                  <a:pt x="594" y="2163"/>
                </a:lnTo>
                <a:lnTo>
                  <a:pt x="583" y="2168"/>
                </a:lnTo>
                <a:lnTo>
                  <a:pt x="570" y="2170"/>
                </a:lnTo>
                <a:lnTo>
                  <a:pt x="556" y="2167"/>
                </a:lnTo>
                <a:lnTo>
                  <a:pt x="542" y="2160"/>
                </a:lnTo>
                <a:lnTo>
                  <a:pt x="431" y="2069"/>
                </a:lnTo>
                <a:lnTo>
                  <a:pt x="421" y="2059"/>
                </a:lnTo>
                <a:lnTo>
                  <a:pt x="415" y="2046"/>
                </a:lnTo>
                <a:lnTo>
                  <a:pt x="414" y="2033"/>
                </a:lnTo>
                <a:lnTo>
                  <a:pt x="416" y="2019"/>
                </a:lnTo>
                <a:lnTo>
                  <a:pt x="424" y="2006"/>
                </a:lnTo>
                <a:lnTo>
                  <a:pt x="434" y="1996"/>
                </a:lnTo>
                <a:lnTo>
                  <a:pt x="447" y="1991"/>
                </a:lnTo>
                <a:lnTo>
                  <a:pt x="461" y="1989"/>
                </a:lnTo>
                <a:lnTo>
                  <a:pt x="474" y="1992"/>
                </a:lnTo>
                <a:lnTo>
                  <a:pt x="487" y="1999"/>
                </a:lnTo>
                <a:lnTo>
                  <a:pt x="565" y="2063"/>
                </a:lnTo>
                <a:lnTo>
                  <a:pt x="717" y="1891"/>
                </a:lnTo>
                <a:lnTo>
                  <a:pt x="727" y="1882"/>
                </a:lnTo>
                <a:lnTo>
                  <a:pt x="741" y="1877"/>
                </a:lnTo>
                <a:lnTo>
                  <a:pt x="754" y="1876"/>
                </a:lnTo>
                <a:close/>
                <a:moveTo>
                  <a:pt x="926" y="1573"/>
                </a:moveTo>
                <a:lnTo>
                  <a:pt x="1705" y="1573"/>
                </a:lnTo>
                <a:lnTo>
                  <a:pt x="1720" y="1575"/>
                </a:lnTo>
                <a:lnTo>
                  <a:pt x="1733" y="1582"/>
                </a:lnTo>
                <a:lnTo>
                  <a:pt x="1744" y="1593"/>
                </a:lnTo>
                <a:lnTo>
                  <a:pt x="1751" y="1606"/>
                </a:lnTo>
                <a:lnTo>
                  <a:pt x="1753" y="1622"/>
                </a:lnTo>
                <a:lnTo>
                  <a:pt x="1753" y="1671"/>
                </a:lnTo>
                <a:lnTo>
                  <a:pt x="1751" y="1687"/>
                </a:lnTo>
                <a:lnTo>
                  <a:pt x="1744" y="1700"/>
                </a:lnTo>
                <a:lnTo>
                  <a:pt x="1733" y="1711"/>
                </a:lnTo>
                <a:lnTo>
                  <a:pt x="1720" y="1718"/>
                </a:lnTo>
                <a:lnTo>
                  <a:pt x="1705" y="1720"/>
                </a:lnTo>
                <a:lnTo>
                  <a:pt x="926" y="1720"/>
                </a:lnTo>
                <a:lnTo>
                  <a:pt x="910" y="1718"/>
                </a:lnTo>
                <a:lnTo>
                  <a:pt x="897" y="1711"/>
                </a:lnTo>
                <a:lnTo>
                  <a:pt x="886" y="1700"/>
                </a:lnTo>
                <a:lnTo>
                  <a:pt x="879" y="1687"/>
                </a:lnTo>
                <a:lnTo>
                  <a:pt x="877" y="1671"/>
                </a:lnTo>
                <a:lnTo>
                  <a:pt x="877" y="1622"/>
                </a:lnTo>
                <a:lnTo>
                  <a:pt x="879" y="1606"/>
                </a:lnTo>
                <a:lnTo>
                  <a:pt x="886" y="1593"/>
                </a:lnTo>
                <a:lnTo>
                  <a:pt x="897" y="1582"/>
                </a:lnTo>
                <a:lnTo>
                  <a:pt x="910" y="1575"/>
                </a:lnTo>
                <a:lnTo>
                  <a:pt x="926" y="1573"/>
                </a:lnTo>
                <a:close/>
                <a:moveTo>
                  <a:pt x="754" y="1458"/>
                </a:moveTo>
                <a:lnTo>
                  <a:pt x="768" y="1461"/>
                </a:lnTo>
                <a:lnTo>
                  <a:pt x="780" y="1470"/>
                </a:lnTo>
                <a:lnTo>
                  <a:pt x="789" y="1480"/>
                </a:lnTo>
                <a:lnTo>
                  <a:pt x="794" y="1494"/>
                </a:lnTo>
                <a:lnTo>
                  <a:pt x="794" y="1507"/>
                </a:lnTo>
                <a:lnTo>
                  <a:pt x="791" y="1521"/>
                </a:lnTo>
                <a:lnTo>
                  <a:pt x="784" y="1533"/>
                </a:lnTo>
                <a:lnTo>
                  <a:pt x="604" y="1737"/>
                </a:lnTo>
                <a:lnTo>
                  <a:pt x="594" y="1745"/>
                </a:lnTo>
                <a:lnTo>
                  <a:pt x="583" y="1750"/>
                </a:lnTo>
                <a:lnTo>
                  <a:pt x="570" y="1752"/>
                </a:lnTo>
                <a:lnTo>
                  <a:pt x="556" y="1749"/>
                </a:lnTo>
                <a:lnTo>
                  <a:pt x="542" y="1742"/>
                </a:lnTo>
                <a:lnTo>
                  <a:pt x="431" y="1651"/>
                </a:lnTo>
                <a:lnTo>
                  <a:pt x="421" y="1641"/>
                </a:lnTo>
                <a:lnTo>
                  <a:pt x="415" y="1628"/>
                </a:lnTo>
                <a:lnTo>
                  <a:pt x="414" y="1615"/>
                </a:lnTo>
                <a:lnTo>
                  <a:pt x="416" y="1600"/>
                </a:lnTo>
                <a:lnTo>
                  <a:pt x="424" y="1588"/>
                </a:lnTo>
                <a:lnTo>
                  <a:pt x="434" y="1578"/>
                </a:lnTo>
                <a:lnTo>
                  <a:pt x="447" y="1573"/>
                </a:lnTo>
                <a:lnTo>
                  <a:pt x="461" y="1571"/>
                </a:lnTo>
                <a:lnTo>
                  <a:pt x="474" y="1574"/>
                </a:lnTo>
                <a:lnTo>
                  <a:pt x="487" y="1581"/>
                </a:lnTo>
                <a:lnTo>
                  <a:pt x="565" y="1645"/>
                </a:lnTo>
                <a:lnTo>
                  <a:pt x="717" y="1473"/>
                </a:lnTo>
                <a:lnTo>
                  <a:pt x="727" y="1464"/>
                </a:lnTo>
                <a:lnTo>
                  <a:pt x="741" y="1459"/>
                </a:lnTo>
                <a:lnTo>
                  <a:pt x="754" y="1458"/>
                </a:lnTo>
                <a:close/>
                <a:moveTo>
                  <a:pt x="926" y="1130"/>
                </a:moveTo>
                <a:lnTo>
                  <a:pt x="1705" y="1130"/>
                </a:lnTo>
                <a:lnTo>
                  <a:pt x="1720" y="1133"/>
                </a:lnTo>
                <a:lnTo>
                  <a:pt x="1733" y="1139"/>
                </a:lnTo>
                <a:lnTo>
                  <a:pt x="1744" y="1151"/>
                </a:lnTo>
                <a:lnTo>
                  <a:pt x="1751" y="1164"/>
                </a:lnTo>
                <a:lnTo>
                  <a:pt x="1753" y="1179"/>
                </a:lnTo>
                <a:lnTo>
                  <a:pt x="1753" y="1229"/>
                </a:lnTo>
                <a:lnTo>
                  <a:pt x="1751" y="1244"/>
                </a:lnTo>
                <a:lnTo>
                  <a:pt x="1744" y="1257"/>
                </a:lnTo>
                <a:lnTo>
                  <a:pt x="1733" y="1269"/>
                </a:lnTo>
                <a:lnTo>
                  <a:pt x="1720" y="1275"/>
                </a:lnTo>
                <a:lnTo>
                  <a:pt x="1705" y="1278"/>
                </a:lnTo>
                <a:lnTo>
                  <a:pt x="926" y="1278"/>
                </a:lnTo>
                <a:lnTo>
                  <a:pt x="910" y="1275"/>
                </a:lnTo>
                <a:lnTo>
                  <a:pt x="897" y="1269"/>
                </a:lnTo>
                <a:lnTo>
                  <a:pt x="886" y="1257"/>
                </a:lnTo>
                <a:lnTo>
                  <a:pt x="879" y="1244"/>
                </a:lnTo>
                <a:lnTo>
                  <a:pt x="877" y="1229"/>
                </a:lnTo>
                <a:lnTo>
                  <a:pt x="877" y="1179"/>
                </a:lnTo>
                <a:lnTo>
                  <a:pt x="879" y="1164"/>
                </a:lnTo>
                <a:lnTo>
                  <a:pt x="886" y="1151"/>
                </a:lnTo>
                <a:lnTo>
                  <a:pt x="897" y="1139"/>
                </a:lnTo>
                <a:lnTo>
                  <a:pt x="910" y="1133"/>
                </a:lnTo>
                <a:lnTo>
                  <a:pt x="926" y="1130"/>
                </a:lnTo>
                <a:close/>
                <a:moveTo>
                  <a:pt x="754" y="1021"/>
                </a:moveTo>
                <a:lnTo>
                  <a:pt x="768" y="1025"/>
                </a:lnTo>
                <a:lnTo>
                  <a:pt x="780" y="1032"/>
                </a:lnTo>
                <a:lnTo>
                  <a:pt x="789" y="1043"/>
                </a:lnTo>
                <a:lnTo>
                  <a:pt x="794" y="1056"/>
                </a:lnTo>
                <a:lnTo>
                  <a:pt x="794" y="1071"/>
                </a:lnTo>
                <a:lnTo>
                  <a:pt x="791" y="1084"/>
                </a:lnTo>
                <a:lnTo>
                  <a:pt x="784" y="1096"/>
                </a:lnTo>
                <a:lnTo>
                  <a:pt x="604" y="1300"/>
                </a:lnTo>
                <a:lnTo>
                  <a:pt x="594" y="1308"/>
                </a:lnTo>
                <a:lnTo>
                  <a:pt x="583" y="1313"/>
                </a:lnTo>
                <a:lnTo>
                  <a:pt x="570" y="1314"/>
                </a:lnTo>
                <a:lnTo>
                  <a:pt x="556" y="1312"/>
                </a:lnTo>
                <a:lnTo>
                  <a:pt x="542" y="1305"/>
                </a:lnTo>
                <a:lnTo>
                  <a:pt x="431" y="1214"/>
                </a:lnTo>
                <a:lnTo>
                  <a:pt x="421" y="1204"/>
                </a:lnTo>
                <a:lnTo>
                  <a:pt x="415" y="1190"/>
                </a:lnTo>
                <a:lnTo>
                  <a:pt x="414" y="1177"/>
                </a:lnTo>
                <a:lnTo>
                  <a:pt x="416" y="1163"/>
                </a:lnTo>
                <a:lnTo>
                  <a:pt x="424" y="1151"/>
                </a:lnTo>
                <a:lnTo>
                  <a:pt x="434" y="1141"/>
                </a:lnTo>
                <a:lnTo>
                  <a:pt x="447" y="1135"/>
                </a:lnTo>
                <a:lnTo>
                  <a:pt x="461" y="1134"/>
                </a:lnTo>
                <a:lnTo>
                  <a:pt x="474" y="1136"/>
                </a:lnTo>
                <a:lnTo>
                  <a:pt x="487" y="1144"/>
                </a:lnTo>
                <a:lnTo>
                  <a:pt x="565" y="1207"/>
                </a:lnTo>
                <a:lnTo>
                  <a:pt x="717" y="1036"/>
                </a:lnTo>
                <a:lnTo>
                  <a:pt x="727" y="1027"/>
                </a:lnTo>
                <a:lnTo>
                  <a:pt x="741" y="1022"/>
                </a:lnTo>
                <a:lnTo>
                  <a:pt x="754" y="1021"/>
                </a:lnTo>
                <a:close/>
                <a:moveTo>
                  <a:pt x="147" y="344"/>
                </a:moveTo>
                <a:lnTo>
                  <a:pt x="541" y="344"/>
                </a:lnTo>
                <a:lnTo>
                  <a:pt x="537" y="369"/>
                </a:lnTo>
                <a:lnTo>
                  <a:pt x="536" y="395"/>
                </a:lnTo>
                <a:lnTo>
                  <a:pt x="539" y="435"/>
                </a:lnTo>
                <a:lnTo>
                  <a:pt x="549" y="472"/>
                </a:lnTo>
                <a:lnTo>
                  <a:pt x="563" y="507"/>
                </a:lnTo>
                <a:lnTo>
                  <a:pt x="583" y="539"/>
                </a:lnTo>
                <a:lnTo>
                  <a:pt x="606" y="567"/>
                </a:lnTo>
                <a:lnTo>
                  <a:pt x="635" y="592"/>
                </a:lnTo>
                <a:lnTo>
                  <a:pt x="667" y="612"/>
                </a:lnTo>
                <a:lnTo>
                  <a:pt x="701" y="626"/>
                </a:lnTo>
                <a:lnTo>
                  <a:pt x="739" y="636"/>
                </a:lnTo>
                <a:lnTo>
                  <a:pt x="778" y="639"/>
                </a:lnTo>
                <a:lnTo>
                  <a:pt x="1414" y="639"/>
                </a:lnTo>
                <a:lnTo>
                  <a:pt x="1454" y="636"/>
                </a:lnTo>
                <a:lnTo>
                  <a:pt x="1491" y="626"/>
                </a:lnTo>
                <a:lnTo>
                  <a:pt x="1525" y="612"/>
                </a:lnTo>
                <a:lnTo>
                  <a:pt x="1557" y="591"/>
                </a:lnTo>
                <a:lnTo>
                  <a:pt x="1585" y="567"/>
                </a:lnTo>
                <a:lnTo>
                  <a:pt x="1609" y="538"/>
                </a:lnTo>
                <a:lnTo>
                  <a:pt x="1629" y="506"/>
                </a:lnTo>
                <a:lnTo>
                  <a:pt x="1644" y="470"/>
                </a:lnTo>
                <a:lnTo>
                  <a:pt x="1653" y="432"/>
                </a:lnTo>
                <a:lnTo>
                  <a:pt x="1656" y="392"/>
                </a:lnTo>
                <a:lnTo>
                  <a:pt x="1655" y="368"/>
                </a:lnTo>
                <a:lnTo>
                  <a:pt x="1651" y="344"/>
                </a:lnTo>
                <a:lnTo>
                  <a:pt x="1948" y="344"/>
                </a:lnTo>
                <a:lnTo>
                  <a:pt x="1990" y="346"/>
                </a:lnTo>
                <a:lnTo>
                  <a:pt x="2027" y="352"/>
                </a:lnTo>
                <a:lnTo>
                  <a:pt x="2060" y="363"/>
                </a:lnTo>
                <a:lnTo>
                  <a:pt x="2091" y="375"/>
                </a:lnTo>
                <a:lnTo>
                  <a:pt x="2117" y="392"/>
                </a:lnTo>
                <a:lnTo>
                  <a:pt x="2139" y="412"/>
                </a:lnTo>
                <a:lnTo>
                  <a:pt x="2158" y="434"/>
                </a:lnTo>
                <a:lnTo>
                  <a:pt x="2173" y="458"/>
                </a:lnTo>
                <a:lnTo>
                  <a:pt x="2183" y="484"/>
                </a:lnTo>
                <a:lnTo>
                  <a:pt x="2190" y="512"/>
                </a:lnTo>
                <a:lnTo>
                  <a:pt x="2192" y="541"/>
                </a:lnTo>
                <a:lnTo>
                  <a:pt x="2192" y="2017"/>
                </a:lnTo>
                <a:lnTo>
                  <a:pt x="2167" y="2016"/>
                </a:lnTo>
                <a:lnTo>
                  <a:pt x="2144" y="2015"/>
                </a:lnTo>
                <a:lnTo>
                  <a:pt x="2076" y="2018"/>
                </a:lnTo>
                <a:lnTo>
                  <a:pt x="2011" y="2026"/>
                </a:lnTo>
                <a:lnTo>
                  <a:pt x="1948" y="2041"/>
                </a:lnTo>
                <a:lnTo>
                  <a:pt x="1948" y="885"/>
                </a:lnTo>
                <a:lnTo>
                  <a:pt x="244" y="885"/>
                </a:lnTo>
                <a:lnTo>
                  <a:pt x="244" y="2850"/>
                </a:lnTo>
                <a:lnTo>
                  <a:pt x="1367" y="2850"/>
                </a:lnTo>
                <a:lnTo>
                  <a:pt x="1373" y="2915"/>
                </a:lnTo>
                <a:lnTo>
                  <a:pt x="1384" y="2977"/>
                </a:lnTo>
                <a:lnTo>
                  <a:pt x="1401" y="3038"/>
                </a:lnTo>
                <a:lnTo>
                  <a:pt x="1421" y="3096"/>
                </a:lnTo>
                <a:lnTo>
                  <a:pt x="195" y="3096"/>
                </a:lnTo>
                <a:lnTo>
                  <a:pt x="160" y="3093"/>
                </a:lnTo>
                <a:lnTo>
                  <a:pt x="127" y="3083"/>
                </a:lnTo>
                <a:lnTo>
                  <a:pt x="97" y="3069"/>
                </a:lnTo>
                <a:lnTo>
                  <a:pt x="69" y="3050"/>
                </a:lnTo>
                <a:lnTo>
                  <a:pt x="46" y="3026"/>
                </a:lnTo>
                <a:lnTo>
                  <a:pt x="27" y="2999"/>
                </a:lnTo>
                <a:lnTo>
                  <a:pt x="12" y="2968"/>
                </a:lnTo>
                <a:lnTo>
                  <a:pt x="3" y="2934"/>
                </a:lnTo>
                <a:lnTo>
                  <a:pt x="0" y="2899"/>
                </a:lnTo>
                <a:lnTo>
                  <a:pt x="0" y="541"/>
                </a:lnTo>
                <a:lnTo>
                  <a:pt x="3" y="509"/>
                </a:lnTo>
                <a:lnTo>
                  <a:pt x="9" y="478"/>
                </a:lnTo>
                <a:lnTo>
                  <a:pt x="21" y="450"/>
                </a:lnTo>
                <a:lnTo>
                  <a:pt x="35" y="424"/>
                </a:lnTo>
                <a:lnTo>
                  <a:pt x="52" y="401"/>
                </a:lnTo>
                <a:lnTo>
                  <a:pt x="69" y="382"/>
                </a:lnTo>
                <a:lnTo>
                  <a:pt x="89" y="366"/>
                </a:lnTo>
                <a:lnTo>
                  <a:pt x="108" y="354"/>
                </a:lnTo>
                <a:lnTo>
                  <a:pt x="128" y="346"/>
                </a:lnTo>
                <a:lnTo>
                  <a:pt x="147" y="344"/>
                </a:lnTo>
                <a:close/>
                <a:moveTo>
                  <a:pt x="1096" y="98"/>
                </a:moveTo>
                <a:lnTo>
                  <a:pt x="1076" y="101"/>
                </a:lnTo>
                <a:lnTo>
                  <a:pt x="1059" y="108"/>
                </a:lnTo>
                <a:lnTo>
                  <a:pt x="1044" y="120"/>
                </a:lnTo>
                <a:lnTo>
                  <a:pt x="1033" y="134"/>
                </a:lnTo>
                <a:lnTo>
                  <a:pt x="1026" y="152"/>
                </a:lnTo>
                <a:lnTo>
                  <a:pt x="1023" y="172"/>
                </a:lnTo>
                <a:lnTo>
                  <a:pt x="1026" y="192"/>
                </a:lnTo>
                <a:lnTo>
                  <a:pt x="1033" y="210"/>
                </a:lnTo>
                <a:lnTo>
                  <a:pt x="1044" y="224"/>
                </a:lnTo>
                <a:lnTo>
                  <a:pt x="1059" y="236"/>
                </a:lnTo>
                <a:lnTo>
                  <a:pt x="1076" y="243"/>
                </a:lnTo>
                <a:lnTo>
                  <a:pt x="1096" y="246"/>
                </a:lnTo>
                <a:lnTo>
                  <a:pt x="1116" y="243"/>
                </a:lnTo>
                <a:lnTo>
                  <a:pt x="1133" y="236"/>
                </a:lnTo>
                <a:lnTo>
                  <a:pt x="1148" y="224"/>
                </a:lnTo>
                <a:lnTo>
                  <a:pt x="1159" y="210"/>
                </a:lnTo>
                <a:lnTo>
                  <a:pt x="1166" y="192"/>
                </a:lnTo>
                <a:lnTo>
                  <a:pt x="1169" y="172"/>
                </a:lnTo>
                <a:lnTo>
                  <a:pt x="1166" y="152"/>
                </a:lnTo>
                <a:lnTo>
                  <a:pt x="1159" y="134"/>
                </a:lnTo>
                <a:lnTo>
                  <a:pt x="1148" y="120"/>
                </a:lnTo>
                <a:lnTo>
                  <a:pt x="1133" y="108"/>
                </a:lnTo>
                <a:lnTo>
                  <a:pt x="1116" y="101"/>
                </a:lnTo>
                <a:lnTo>
                  <a:pt x="1096" y="98"/>
                </a:lnTo>
                <a:close/>
                <a:moveTo>
                  <a:pt x="1094" y="0"/>
                </a:moveTo>
                <a:lnTo>
                  <a:pt x="1098" y="0"/>
                </a:lnTo>
                <a:lnTo>
                  <a:pt x="1128" y="3"/>
                </a:lnTo>
                <a:lnTo>
                  <a:pt x="1157" y="10"/>
                </a:lnTo>
                <a:lnTo>
                  <a:pt x="1183" y="23"/>
                </a:lnTo>
                <a:lnTo>
                  <a:pt x="1207" y="40"/>
                </a:lnTo>
                <a:lnTo>
                  <a:pt x="1227" y="60"/>
                </a:lnTo>
                <a:lnTo>
                  <a:pt x="1244" y="84"/>
                </a:lnTo>
                <a:lnTo>
                  <a:pt x="1256" y="110"/>
                </a:lnTo>
                <a:lnTo>
                  <a:pt x="1263" y="140"/>
                </a:lnTo>
                <a:lnTo>
                  <a:pt x="1267" y="170"/>
                </a:lnTo>
                <a:lnTo>
                  <a:pt x="1267" y="172"/>
                </a:lnTo>
                <a:lnTo>
                  <a:pt x="1269" y="192"/>
                </a:lnTo>
                <a:lnTo>
                  <a:pt x="1277" y="210"/>
                </a:lnTo>
                <a:lnTo>
                  <a:pt x="1288" y="224"/>
                </a:lnTo>
                <a:lnTo>
                  <a:pt x="1303" y="236"/>
                </a:lnTo>
                <a:lnTo>
                  <a:pt x="1319" y="243"/>
                </a:lnTo>
                <a:lnTo>
                  <a:pt x="1339" y="246"/>
                </a:lnTo>
                <a:lnTo>
                  <a:pt x="1414" y="246"/>
                </a:lnTo>
                <a:lnTo>
                  <a:pt x="1443" y="249"/>
                </a:lnTo>
                <a:lnTo>
                  <a:pt x="1470" y="257"/>
                </a:lnTo>
                <a:lnTo>
                  <a:pt x="1495" y="271"/>
                </a:lnTo>
                <a:lnTo>
                  <a:pt x="1517" y="289"/>
                </a:lnTo>
                <a:lnTo>
                  <a:pt x="1534" y="310"/>
                </a:lnTo>
                <a:lnTo>
                  <a:pt x="1548" y="335"/>
                </a:lnTo>
                <a:lnTo>
                  <a:pt x="1556" y="363"/>
                </a:lnTo>
                <a:lnTo>
                  <a:pt x="1559" y="392"/>
                </a:lnTo>
                <a:lnTo>
                  <a:pt x="1559" y="395"/>
                </a:lnTo>
                <a:lnTo>
                  <a:pt x="1556" y="424"/>
                </a:lnTo>
                <a:lnTo>
                  <a:pt x="1548" y="451"/>
                </a:lnTo>
                <a:lnTo>
                  <a:pt x="1534" y="476"/>
                </a:lnTo>
                <a:lnTo>
                  <a:pt x="1517" y="498"/>
                </a:lnTo>
                <a:lnTo>
                  <a:pt x="1495" y="516"/>
                </a:lnTo>
                <a:lnTo>
                  <a:pt x="1470" y="530"/>
                </a:lnTo>
                <a:lnTo>
                  <a:pt x="1443" y="538"/>
                </a:lnTo>
                <a:lnTo>
                  <a:pt x="1414" y="541"/>
                </a:lnTo>
                <a:lnTo>
                  <a:pt x="778" y="541"/>
                </a:lnTo>
                <a:lnTo>
                  <a:pt x="749" y="538"/>
                </a:lnTo>
                <a:lnTo>
                  <a:pt x="722" y="530"/>
                </a:lnTo>
                <a:lnTo>
                  <a:pt x="697" y="516"/>
                </a:lnTo>
                <a:lnTo>
                  <a:pt x="676" y="498"/>
                </a:lnTo>
                <a:lnTo>
                  <a:pt x="658" y="476"/>
                </a:lnTo>
                <a:lnTo>
                  <a:pt x="645" y="451"/>
                </a:lnTo>
                <a:lnTo>
                  <a:pt x="636" y="424"/>
                </a:lnTo>
                <a:lnTo>
                  <a:pt x="633" y="395"/>
                </a:lnTo>
                <a:lnTo>
                  <a:pt x="633" y="392"/>
                </a:lnTo>
                <a:lnTo>
                  <a:pt x="636" y="363"/>
                </a:lnTo>
                <a:lnTo>
                  <a:pt x="645" y="335"/>
                </a:lnTo>
                <a:lnTo>
                  <a:pt x="658" y="310"/>
                </a:lnTo>
                <a:lnTo>
                  <a:pt x="676" y="289"/>
                </a:lnTo>
                <a:lnTo>
                  <a:pt x="697" y="271"/>
                </a:lnTo>
                <a:lnTo>
                  <a:pt x="722" y="257"/>
                </a:lnTo>
                <a:lnTo>
                  <a:pt x="749" y="249"/>
                </a:lnTo>
                <a:lnTo>
                  <a:pt x="778" y="246"/>
                </a:lnTo>
                <a:lnTo>
                  <a:pt x="853" y="246"/>
                </a:lnTo>
                <a:lnTo>
                  <a:pt x="872" y="243"/>
                </a:lnTo>
                <a:lnTo>
                  <a:pt x="889" y="236"/>
                </a:lnTo>
                <a:lnTo>
                  <a:pt x="904" y="224"/>
                </a:lnTo>
                <a:lnTo>
                  <a:pt x="915" y="210"/>
                </a:lnTo>
                <a:lnTo>
                  <a:pt x="923" y="192"/>
                </a:lnTo>
                <a:lnTo>
                  <a:pt x="926" y="172"/>
                </a:lnTo>
                <a:lnTo>
                  <a:pt x="926" y="170"/>
                </a:lnTo>
                <a:lnTo>
                  <a:pt x="929" y="140"/>
                </a:lnTo>
                <a:lnTo>
                  <a:pt x="936" y="110"/>
                </a:lnTo>
                <a:lnTo>
                  <a:pt x="948" y="84"/>
                </a:lnTo>
                <a:lnTo>
                  <a:pt x="965" y="60"/>
                </a:lnTo>
                <a:lnTo>
                  <a:pt x="986" y="40"/>
                </a:lnTo>
                <a:lnTo>
                  <a:pt x="1009" y="23"/>
                </a:lnTo>
                <a:lnTo>
                  <a:pt x="1035" y="10"/>
                </a:lnTo>
                <a:lnTo>
                  <a:pt x="1064" y="3"/>
                </a:lnTo>
                <a:lnTo>
                  <a:pt x="1094" y="0"/>
                </a:lnTo>
                <a:close/>
              </a:path>
            </a:pathLst>
          </a:custGeom>
          <a:noFill/>
          <a:ln w="0">
            <a:solidFill>
              <a:schemeClr val="tx1">
                <a:lumMod val="75000"/>
                <a:lumOff val="25000"/>
              </a:schemeClr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5" name="Freeform 6"/>
          <p:cNvSpPr>
            <a:spLocks/>
          </p:cNvSpPr>
          <p:nvPr/>
        </p:nvSpPr>
        <p:spPr bwMode="auto">
          <a:xfrm>
            <a:off x="5957622" y="3898516"/>
            <a:ext cx="437987" cy="389321"/>
          </a:xfrm>
          <a:custGeom>
            <a:avLst/>
            <a:gdLst>
              <a:gd name="T0" fmla="*/ 2547 w 3308"/>
              <a:gd name="T1" fmla="*/ 15 h 3122"/>
              <a:gd name="T2" fmla="*/ 2807 w 3308"/>
              <a:gd name="T3" fmla="*/ 108 h 3122"/>
              <a:gd name="T4" fmla="*/ 3036 w 3308"/>
              <a:gd name="T5" fmla="*/ 283 h 3122"/>
              <a:gd name="T6" fmla="*/ 3204 w 3308"/>
              <a:gd name="T7" fmla="*/ 522 h 3122"/>
              <a:gd name="T8" fmla="*/ 3293 w 3308"/>
              <a:gd name="T9" fmla="*/ 793 h 3122"/>
              <a:gd name="T10" fmla="*/ 3303 w 3308"/>
              <a:gd name="T11" fmla="*/ 1075 h 3122"/>
              <a:gd name="T12" fmla="*/ 3234 w 3308"/>
              <a:gd name="T13" fmla="*/ 1350 h 3122"/>
              <a:gd name="T14" fmla="*/ 3085 w 3308"/>
              <a:gd name="T15" fmla="*/ 1599 h 3122"/>
              <a:gd name="T16" fmla="*/ 1862 w 3308"/>
              <a:gd name="T17" fmla="*/ 2861 h 3122"/>
              <a:gd name="T18" fmla="*/ 1775 w 3308"/>
              <a:gd name="T19" fmla="*/ 2851 h 3122"/>
              <a:gd name="T20" fmla="*/ 1726 w 3308"/>
              <a:gd name="T21" fmla="*/ 2771 h 3122"/>
              <a:gd name="T22" fmla="*/ 1755 w 3308"/>
              <a:gd name="T23" fmla="*/ 2683 h 3122"/>
              <a:gd name="T24" fmla="*/ 2987 w 3308"/>
              <a:gd name="T25" fmla="*/ 1365 h 3122"/>
              <a:gd name="T26" fmla="*/ 3072 w 3308"/>
              <a:gd name="T27" fmla="*/ 1135 h 3122"/>
              <a:gd name="T28" fmla="*/ 3082 w 3308"/>
              <a:gd name="T29" fmla="*/ 892 h 3122"/>
              <a:gd name="T30" fmla="*/ 3016 w 3308"/>
              <a:gd name="T31" fmla="*/ 658 h 3122"/>
              <a:gd name="T32" fmla="*/ 2875 w 3308"/>
              <a:gd name="T33" fmla="*/ 451 h 3122"/>
              <a:gd name="T34" fmla="*/ 2677 w 3308"/>
              <a:gd name="T35" fmla="*/ 304 h 3122"/>
              <a:gd name="T36" fmla="*/ 2451 w 3308"/>
              <a:gd name="T37" fmla="*/ 236 h 3122"/>
              <a:gd name="T38" fmla="*/ 2218 w 3308"/>
              <a:gd name="T39" fmla="*/ 245 h 3122"/>
              <a:gd name="T40" fmla="*/ 1998 w 3308"/>
              <a:gd name="T41" fmla="*/ 333 h 3122"/>
              <a:gd name="T42" fmla="*/ 358 w 3308"/>
              <a:gd name="T43" fmla="*/ 1988 h 3122"/>
              <a:gd name="T44" fmla="*/ 244 w 3308"/>
              <a:gd name="T45" fmla="*/ 2166 h 3122"/>
              <a:gd name="T46" fmla="*/ 207 w 3308"/>
              <a:gd name="T47" fmla="*/ 2369 h 3122"/>
              <a:gd name="T48" fmla="*/ 244 w 3308"/>
              <a:gd name="T49" fmla="*/ 2572 h 3122"/>
              <a:gd name="T50" fmla="*/ 358 w 3308"/>
              <a:gd name="T51" fmla="*/ 2750 h 3122"/>
              <a:gd name="T52" fmla="*/ 528 w 3308"/>
              <a:gd name="T53" fmla="*/ 2869 h 3122"/>
              <a:gd name="T54" fmla="*/ 723 w 3308"/>
              <a:gd name="T55" fmla="*/ 2908 h 3122"/>
              <a:gd name="T56" fmla="*/ 917 w 3308"/>
              <a:gd name="T57" fmla="*/ 2869 h 3122"/>
              <a:gd name="T58" fmla="*/ 1088 w 3308"/>
              <a:gd name="T59" fmla="*/ 2750 h 3122"/>
              <a:gd name="T60" fmla="*/ 2662 w 3308"/>
              <a:gd name="T61" fmla="*/ 1099 h 3122"/>
              <a:gd name="T62" fmla="*/ 2688 w 3308"/>
              <a:gd name="T63" fmla="*/ 950 h 3122"/>
              <a:gd name="T64" fmla="*/ 2644 w 3308"/>
              <a:gd name="T65" fmla="*/ 803 h 3122"/>
              <a:gd name="T66" fmla="*/ 2536 w 3308"/>
              <a:gd name="T67" fmla="*/ 691 h 3122"/>
              <a:gd name="T68" fmla="*/ 2396 w 3308"/>
              <a:gd name="T69" fmla="*/ 646 h 3122"/>
              <a:gd name="T70" fmla="*/ 2252 w 3308"/>
              <a:gd name="T71" fmla="*/ 673 h 3122"/>
              <a:gd name="T72" fmla="*/ 1025 w 3308"/>
              <a:gd name="T73" fmla="*/ 1921 h 3122"/>
              <a:gd name="T74" fmla="*/ 940 w 3308"/>
              <a:gd name="T75" fmla="*/ 1952 h 3122"/>
              <a:gd name="T76" fmla="*/ 863 w 3308"/>
              <a:gd name="T77" fmla="*/ 1902 h 3122"/>
              <a:gd name="T78" fmla="*/ 853 w 3308"/>
              <a:gd name="T79" fmla="*/ 1810 h 3122"/>
              <a:gd name="T80" fmla="*/ 2052 w 3308"/>
              <a:gd name="T81" fmla="*/ 551 h 3122"/>
              <a:gd name="T82" fmla="*/ 2231 w 3308"/>
              <a:gd name="T83" fmla="*/ 452 h 3122"/>
              <a:gd name="T84" fmla="*/ 2427 w 3308"/>
              <a:gd name="T85" fmla="*/ 432 h 3122"/>
              <a:gd name="T86" fmla="*/ 2618 w 3308"/>
              <a:gd name="T87" fmla="*/ 491 h 3122"/>
              <a:gd name="T88" fmla="*/ 2779 w 3308"/>
              <a:gd name="T89" fmla="*/ 628 h 3122"/>
              <a:gd name="T90" fmla="*/ 2873 w 3308"/>
              <a:gd name="T91" fmla="*/ 815 h 3122"/>
              <a:gd name="T92" fmla="*/ 2893 w 3308"/>
              <a:gd name="T93" fmla="*/ 1020 h 3122"/>
              <a:gd name="T94" fmla="*/ 2836 w 3308"/>
              <a:gd name="T95" fmla="*/ 1219 h 3122"/>
              <a:gd name="T96" fmla="*/ 1235 w 3308"/>
              <a:gd name="T97" fmla="*/ 2903 h 3122"/>
              <a:gd name="T98" fmla="*/ 1037 w 3308"/>
              <a:gd name="T99" fmla="*/ 3049 h 3122"/>
              <a:gd name="T100" fmla="*/ 810 w 3308"/>
              <a:gd name="T101" fmla="*/ 3117 h 3122"/>
              <a:gd name="T102" fmla="*/ 577 w 3308"/>
              <a:gd name="T103" fmla="*/ 3107 h 3122"/>
              <a:gd name="T104" fmla="*/ 357 w 3308"/>
              <a:gd name="T105" fmla="*/ 3019 h 3122"/>
              <a:gd name="T106" fmla="*/ 169 w 3308"/>
              <a:gd name="T107" fmla="*/ 2855 h 3122"/>
              <a:gd name="T108" fmla="*/ 48 w 3308"/>
              <a:gd name="T109" fmla="*/ 2638 h 3122"/>
              <a:gd name="T110" fmla="*/ 0 w 3308"/>
              <a:gd name="T111" fmla="*/ 2400 h 3122"/>
              <a:gd name="T112" fmla="*/ 29 w 3308"/>
              <a:gd name="T113" fmla="*/ 2158 h 3122"/>
              <a:gd name="T114" fmla="*/ 131 w 3308"/>
              <a:gd name="T115" fmla="*/ 1935 h 3122"/>
              <a:gd name="T116" fmla="*/ 1774 w 3308"/>
              <a:gd name="T117" fmla="*/ 231 h 3122"/>
              <a:gd name="T118" fmla="*/ 2012 w 3308"/>
              <a:gd name="T119" fmla="*/ 77 h 3122"/>
              <a:gd name="T120" fmla="*/ 2276 w 3308"/>
              <a:gd name="T121" fmla="*/ 4 h 31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308" h="3122">
                <a:moveTo>
                  <a:pt x="2344" y="0"/>
                </a:moveTo>
                <a:lnTo>
                  <a:pt x="2412" y="0"/>
                </a:lnTo>
                <a:lnTo>
                  <a:pt x="2480" y="4"/>
                </a:lnTo>
                <a:lnTo>
                  <a:pt x="2547" y="15"/>
                </a:lnTo>
                <a:lnTo>
                  <a:pt x="2614" y="31"/>
                </a:lnTo>
                <a:lnTo>
                  <a:pt x="2680" y="51"/>
                </a:lnTo>
                <a:lnTo>
                  <a:pt x="2744" y="77"/>
                </a:lnTo>
                <a:lnTo>
                  <a:pt x="2807" y="108"/>
                </a:lnTo>
                <a:lnTo>
                  <a:pt x="2867" y="144"/>
                </a:lnTo>
                <a:lnTo>
                  <a:pt x="2926" y="185"/>
                </a:lnTo>
                <a:lnTo>
                  <a:pt x="2982" y="231"/>
                </a:lnTo>
                <a:lnTo>
                  <a:pt x="3036" y="283"/>
                </a:lnTo>
                <a:lnTo>
                  <a:pt x="3085" y="339"/>
                </a:lnTo>
                <a:lnTo>
                  <a:pt x="3130" y="397"/>
                </a:lnTo>
                <a:lnTo>
                  <a:pt x="3170" y="458"/>
                </a:lnTo>
                <a:lnTo>
                  <a:pt x="3204" y="522"/>
                </a:lnTo>
                <a:lnTo>
                  <a:pt x="3234" y="587"/>
                </a:lnTo>
                <a:lnTo>
                  <a:pt x="3258" y="655"/>
                </a:lnTo>
                <a:lnTo>
                  <a:pt x="3279" y="723"/>
                </a:lnTo>
                <a:lnTo>
                  <a:pt x="3293" y="793"/>
                </a:lnTo>
                <a:lnTo>
                  <a:pt x="3303" y="863"/>
                </a:lnTo>
                <a:lnTo>
                  <a:pt x="3308" y="934"/>
                </a:lnTo>
                <a:lnTo>
                  <a:pt x="3308" y="1004"/>
                </a:lnTo>
                <a:lnTo>
                  <a:pt x="3303" y="1075"/>
                </a:lnTo>
                <a:lnTo>
                  <a:pt x="3293" y="1145"/>
                </a:lnTo>
                <a:lnTo>
                  <a:pt x="3279" y="1215"/>
                </a:lnTo>
                <a:lnTo>
                  <a:pt x="3258" y="1283"/>
                </a:lnTo>
                <a:lnTo>
                  <a:pt x="3234" y="1350"/>
                </a:lnTo>
                <a:lnTo>
                  <a:pt x="3204" y="1415"/>
                </a:lnTo>
                <a:lnTo>
                  <a:pt x="3170" y="1479"/>
                </a:lnTo>
                <a:lnTo>
                  <a:pt x="3130" y="1541"/>
                </a:lnTo>
                <a:lnTo>
                  <a:pt x="3085" y="1599"/>
                </a:lnTo>
                <a:lnTo>
                  <a:pt x="3036" y="1654"/>
                </a:lnTo>
                <a:lnTo>
                  <a:pt x="1902" y="2836"/>
                </a:lnTo>
                <a:lnTo>
                  <a:pt x="1884" y="2851"/>
                </a:lnTo>
                <a:lnTo>
                  <a:pt x="1862" y="2861"/>
                </a:lnTo>
                <a:lnTo>
                  <a:pt x="1840" y="2867"/>
                </a:lnTo>
                <a:lnTo>
                  <a:pt x="1817" y="2867"/>
                </a:lnTo>
                <a:lnTo>
                  <a:pt x="1795" y="2861"/>
                </a:lnTo>
                <a:lnTo>
                  <a:pt x="1775" y="2851"/>
                </a:lnTo>
                <a:lnTo>
                  <a:pt x="1755" y="2836"/>
                </a:lnTo>
                <a:lnTo>
                  <a:pt x="1741" y="2816"/>
                </a:lnTo>
                <a:lnTo>
                  <a:pt x="1731" y="2794"/>
                </a:lnTo>
                <a:lnTo>
                  <a:pt x="1726" y="2771"/>
                </a:lnTo>
                <a:lnTo>
                  <a:pt x="1726" y="2748"/>
                </a:lnTo>
                <a:lnTo>
                  <a:pt x="1731" y="2724"/>
                </a:lnTo>
                <a:lnTo>
                  <a:pt x="1741" y="2702"/>
                </a:lnTo>
                <a:lnTo>
                  <a:pt x="1755" y="2683"/>
                </a:lnTo>
                <a:lnTo>
                  <a:pt x="2875" y="1517"/>
                </a:lnTo>
                <a:lnTo>
                  <a:pt x="2917" y="1469"/>
                </a:lnTo>
                <a:lnTo>
                  <a:pt x="2955" y="1419"/>
                </a:lnTo>
                <a:lnTo>
                  <a:pt x="2987" y="1365"/>
                </a:lnTo>
                <a:lnTo>
                  <a:pt x="3016" y="1310"/>
                </a:lnTo>
                <a:lnTo>
                  <a:pt x="3039" y="1253"/>
                </a:lnTo>
                <a:lnTo>
                  <a:pt x="3059" y="1195"/>
                </a:lnTo>
                <a:lnTo>
                  <a:pt x="3072" y="1135"/>
                </a:lnTo>
                <a:lnTo>
                  <a:pt x="3082" y="1075"/>
                </a:lnTo>
                <a:lnTo>
                  <a:pt x="3086" y="1014"/>
                </a:lnTo>
                <a:lnTo>
                  <a:pt x="3086" y="954"/>
                </a:lnTo>
                <a:lnTo>
                  <a:pt x="3082" y="892"/>
                </a:lnTo>
                <a:lnTo>
                  <a:pt x="3072" y="833"/>
                </a:lnTo>
                <a:lnTo>
                  <a:pt x="3059" y="772"/>
                </a:lnTo>
                <a:lnTo>
                  <a:pt x="3039" y="714"/>
                </a:lnTo>
                <a:lnTo>
                  <a:pt x="3016" y="658"/>
                </a:lnTo>
                <a:lnTo>
                  <a:pt x="2987" y="603"/>
                </a:lnTo>
                <a:lnTo>
                  <a:pt x="2955" y="550"/>
                </a:lnTo>
                <a:lnTo>
                  <a:pt x="2917" y="499"/>
                </a:lnTo>
                <a:lnTo>
                  <a:pt x="2875" y="451"/>
                </a:lnTo>
                <a:lnTo>
                  <a:pt x="2829" y="407"/>
                </a:lnTo>
                <a:lnTo>
                  <a:pt x="2781" y="367"/>
                </a:lnTo>
                <a:lnTo>
                  <a:pt x="2730" y="333"/>
                </a:lnTo>
                <a:lnTo>
                  <a:pt x="2677" y="304"/>
                </a:lnTo>
                <a:lnTo>
                  <a:pt x="2622" y="279"/>
                </a:lnTo>
                <a:lnTo>
                  <a:pt x="2566" y="260"/>
                </a:lnTo>
                <a:lnTo>
                  <a:pt x="2509" y="245"/>
                </a:lnTo>
                <a:lnTo>
                  <a:pt x="2451" y="236"/>
                </a:lnTo>
                <a:lnTo>
                  <a:pt x="2393" y="230"/>
                </a:lnTo>
                <a:lnTo>
                  <a:pt x="2335" y="230"/>
                </a:lnTo>
                <a:lnTo>
                  <a:pt x="2276" y="236"/>
                </a:lnTo>
                <a:lnTo>
                  <a:pt x="2218" y="245"/>
                </a:lnTo>
                <a:lnTo>
                  <a:pt x="2161" y="260"/>
                </a:lnTo>
                <a:lnTo>
                  <a:pt x="2105" y="279"/>
                </a:lnTo>
                <a:lnTo>
                  <a:pt x="2051" y="304"/>
                </a:lnTo>
                <a:lnTo>
                  <a:pt x="1998" y="333"/>
                </a:lnTo>
                <a:lnTo>
                  <a:pt x="1947" y="367"/>
                </a:lnTo>
                <a:lnTo>
                  <a:pt x="1898" y="407"/>
                </a:lnTo>
                <a:lnTo>
                  <a:pt x="1852" y="451"/>
                </a:lnTo>
                <a:lnTo>
                  <a:pt x="358" y="1988"/>
                </a:lnTo>
                <a:lnTo>
                  <a:pt x="323" y="2030"/>
                </a:lnTo>
                <a:lnTo>
                  <a:pt x="291" y="2073"/>
                </a:lnTo>
                <a:lnTo>
                  <a:pt x="266" y="2119"/>
                </a:lnTo>
                <a:lnTo>
                  <a:pt x="244" y="2166"/>
                </a:lnTo>
                <a:lnTo>
                  <a:pt x="228" y="2216"/>
                </a:lnTo>
                <a:lnTo>
                  <a:pt x="216" y="2266"/>
                </a:lnTo>
                <a:lnTo>
                  <a:pt x="209" y="2317"/>
                </a:lnTo>
                <a:lnTo>
                  <a:pt x="207" y="2369"/>
                </a:lnTo>
                <a:lnTo>
                  <a:pt x="209" y="2421"/>
                </a:lnTo>
                <a:lnTo>
                  <a:pt x="216" y="2472"/>
                </a:lnTo>
                <a:lnTo>
                  <a:pt x="228" y="2523"/>
                </a:lnTo>
                <a:lnTo>
                  <a:pt x="244" y="2572"/>
                </a:lnTo>
                <a:lnTo>
                  <a:pt x="266" y="2619"/>
                </a:lnTo>
                <a:lnTo>
                  <a:pt x="291" y="2665"/>
                </a:lnTo>
                <a:lnTo>
                  <a:pt x="323" y="2708"/>
                </a:lnTo>
                <a:lnTo>
                  <a:pt x="358" y="2750"/>
                </a:lnTo>
                <a:lnTo>
                  <a:pt x="397" y="2787"/>
                </a:lnTo>
                <a:lnTo>
                  <a:pt x="439" y="2819"/>
                </a:lnTo>
                <a:lnTo>
                  <a:pt x="483" y="2846"/>
                </a:lnTo>
                <a:lnTo>
                  <a:pt x="528" y="2869"/>
                </a:lnTo>
                <a:lnTo>
                  <a:pt x="576" y="2886"/>
                </a:lnTo>
                <a:lnTo>
                  <a:pt x="625" y="2897"/>
                </a:lnTo>
                <a:lnTo>
                  <a:pt x="674" y="2905"/>
                </a:lnTo>
                <a:lnTo>
                  <a:pt x="723" y="2908"/>
                </a:lnTo>
                <a:lnTo>
                  <a:pt x="773" y="2905"/>
                </a:lnTo>
                <a:lnTo>
                  <a:pt x="822" y="2897"/>
                </a:lnTo>
                <a:lnTo>
                  <a:pt x="871" y="2886"/>
                </a:lnTo>
                <a:lnTo>
                  <a:pt x="917" y="2869"/>
                </a:lnTo>
                <a:lnTo>
                  <a:pt x="964" y="2846"/>
                </a:lnTo>
                <a:lnTo>
                  <a:pt x="1008" y="2819"/>
                </a:lnTo>
                <a:lnTo>
                  <a:pt x="1050" y="2787"/>
                </a:lnTo>
                <a:lnTo>
                  <a:pt x="1088" y="2750"/>
                </a:lnTo>
                <a:lnTo>
                  <a:pt x="2597" y="1197"/>
                </a:lnTo>
                <a:lnTo>
                  <a:pt x="2623" y="1167"/>
                </a:lnTo>
                <a:lnTo>
                  <a:pt x="2644" y="1134"/>
                </a:lnTo>
                <a:lnTo>
                  <a:pt x="2662" y="1099"/>
                </a:lnTo>
                <a:lnTo>
                  <a:pt x="2675" y="1063"/>
                </a:lnTo>
                <a:lnTo>
                  <a:pt x="2683" y="1026"/>
                </a:lnTo>
                <a:lnTo>
                  <a:pt x="2688" y="988"/>
                </a:lnTo>
                <a:lnTo>
                  <a:pt x="2688" y="950"/>
                </a:lnTo>
                <a:lnTo>
                  <a:pt x="2683" y="911"/>
                </a:lnTo>
                <a:lnTo>
                  <a:pt x="2675" y="874"/>
                </a:lnTo>
                <a:lnTo>
                  <a:pt x="2662" y="838"/>
                </a:lnTo>
                <a:lnTo>
                  <a:pt x="2644" y="803"/>
                </a:lnTo>
                <a:lnTo>
                  <a:pt x="2623" y="770"/>
                </a:lnTo>
                <a:lnTo>
                  <a:pt x="2597" y="740"/>
                </a:lnTo>
                <a:lnTo>
                  <a:pt x="2568" y="713"/>
                </a:lnTo>
                <a:lnTo>
                  <a:pt x="2536" y="691"/>
                </a:lnTo>
                <a:lnTo>
                  <a:pt x="2504" y="673"/>
                </a:lnTo>
                <a:lnTo>
                  <a:pt x="2468" y="659"/>
                </a:lnTo>
                <a:lnTo>
                  <a:pt x="2432" y="650"/>
                </a:lnTo>
                <a:lnTo>
                  <a:pt x="2396" y="646"/>
                </a:lnTo>
                <a:lnTo>
                  <a:pt x="2359" y="646"/>
                </a:lnTo>
                <a:lnTo>
                  <a:pt x="2323" y="650"/>
                </a:lnTo>
                <a:lnTo>
                  <a:pt x="2288" y="659"/>
                </a:lnTo>
                <a:lnTo>
                  <a:pt x="2252" y="673"/>
                </a:lnTo>
                <a:lnTo>
                  <a:pt x="2220" y="691"/>
                </a:lnTo>
                <a:lnTo>
                  <a:pt x="2188" y="713"/>
                </a:lnTo>
                <a:lnTo>
                  <a:pt x="2159" y="740"/>
                </a:lnTo>
                <a:lnTo>
                  <a:pt x="1025" y="1921"/>
                </a:lnTo>
                <a:lnTo>
                  <a:pt x="1006" y="1937"/>
                </a:lnTo>
                <a:lnTo>
                  <a:pt x="986" y="1947"/>
                </a:lnTo>
                <a:lnTo>
                  <a:pt x="963" y="1952"/>
                </a:lnTo>
                <a:lnTo>
                  <a:pt x="940" y="1952"/>
                </a:lnTo>
                <a:lnTo>
                  <a:pt x="918" y="1947"/>
                </a:lnTo>
                <a:lnTo>
                  <a:pt x="897" y="1937"/>
                </a:lnTo>
                <a:lnTo>
                  <a:pt x="879" y="1921"/>
                </a:lnTo>
                <a:lnTo>
                  <a:pt x="863" y="1902"/>
                </a:lnTo>
                <a:lnTo>
                  <a:pt x="853" y="1880"/>
                </a:lnTo>
                <a:lnTo>
                  <a:pt x="849" y="1857"/>
                </a:lnTo>
                <a:lnTo>
                  <a:pt x="849" y="1833"/>
                </a:lnTo>
                <a:lnTo>
                  <a:pt x="853" y="1810"/>
                </a:lnTo>
                <a:lnTo>
                  <a:pt x="863" y="1789"/>
                </a:lnTo>
                <a:lnTo>
                  <a:pt x="879" y="1769"/>
                </a:lnTo>
                <a:lnTo>
                  <a:pt x="2012" y="588"/>
                </a:lnTo>
                <a:lnTo>
                  <a:pt x="2052" y="551"/>
                </a:lnTo>
                <a:lnTo>
                  <a:pt x="2093" y="519"/>
                </a:lnTo>
                <a:lnTo>
                  <a:pt x="2137" y="491"/>
                </a:lnTo>
                <a:lnTo>
                  <a:pt x="2183" y="469"/>
                </a:lnTo>
                <a:lnTo>
                  <a:pt x="2231" y="452"/>
                </a:lnTo>
                <a:lnTo>
                  <a:pt x="2279" y="439"/>
                </a:lnTo>
                <a:lnTo>
                  <a:pt x="2329" y="432"/>
                </a:lnTo>
                <a:lnTo>
                  <a:pt x="2377" y="430"/>
                </a:lnTo>
                <a:lnTo>
                  <a:pt x="2427" y="432"/>
                </a:lnTo>
                <a:lnTo>
                  <a:pt x="2476" y="439"/>
                </a:lnTo>
                <a:lnTo>
                  <a:pt x="2525" y="452"/>
                </a:lnTo>
                <a:lnTo>
                  <a:pt x="2572" y="469"/>
                </a:lnTo>
                <a:lnTo>
                  <a:pt x="2618" y="491"/>
                </a:lnTo>
                <a:lnTo>
                  <a:pt x="2663" y="519"/>
                </a:lnTo>
                <a:lnTo>
                  <a:pt x="2704" y="551"/>
                </a:lnTo>
                <a:lnTo>
                  <a:pt x="2743" y="588"/>
                </a:lnTo>
                <a:lnTo>
                  <a:pt x="2779" y="628"/>
                </a:lnTo>
                <a:lnTo>
                  <a:pt x="2809" y="672"/>
                </a:lnTo>
                <a:lnTo>
                  <a:pt x="2836" y="718"/>
                </a:lnTo>
                <a:lnTo>
                  <a:pt x="2857" y="766"/>
                </a:lnTo>
                <a:lnTo>
                  <a:pt x="2873" y="815"/>
                </a:lnTo>
                <a:lnTo>
                  <a:pt x="2886" y="866"/>
                </a:lnTo>
                <a:lnTo>
                  <a:pt x="2893" y="917"/>
                </a:lnTo>
                <a:lnTo>
                  <a:pt x="2895" y="969"/>
                </a:lnTo>
                <a:lnTo>
                  <a:pt x="2893" y="1020"/>
                </a:lnTo>
                <a:lnTo>
                  <a:pt x="2886" y="1072"/>
                </a:lnTo>
                <a:lnTo>
                  <a:pt x="2873" y="1121"/>
                </a:lnTo>
                <a:lnTo>
                  <a:pt x="2857" y="1171"/>
                </a:lnTo>
                <a:lnTo>
                  <a:pt x="2836" y="1219"/>
                </a:lnTo>
                <a:lnTo>
                  <a:pt x="2809" y="1265"/>
                </a:lnTo>
                <a:lnTo>
                  <a:pt x="2779" y="1308"/>
                </a:lnTo>
                <a:lnTo>
                  <a:pt x="2743" y="1350"/>
                </a:lnTo>
                <a:lnTo>
                  <a:pt x="1235" y="2903"/>
                </a:lnTo>
                <a:lnTo>
                  <a:pt x="1189" y="2946"/>
                </a:lnTo>
                <a:lnTo>
                  <a:pt x="1140" y="2985"/>
                </a:lnTo>
                <a:lnTo>
                  <a:pt x="1089" y="3019"/>
                </a:lnTo>
                <a:lnTo>
                  <a:pt x="1037" y="3049"/>
                </a:lnTo>
                <a:lnTo>
                  <a:pt x="982" y="3073"/>
                </a:lnTo>
                <a:lnTo>
                  <a:pt x="926" y="3093"/>
                </a:lnTo>
                <a:lnTo>
                  <a:pt x="869" y="3107"/>
                </a:lnTo>
                <a:lnTo>
                  <a:pt x="810" y="3117"/>
                </a:lnTo>
                <a:lnTo>
                  <a:pt x="752" y="3122"/>
                </a:lnTo>
                <a:lnTo>
                  <a:pt x="694" y="3122"/>
                </a:lnTo>
                <a:lnTo>
                  <a:pt x="635" y="3117"/>
                </a:lnTo>
                <a:lnTo>
                  <a:pt x="577" y="3107"/>
                </a:lnTo>
                <a:lnTo>
                  <a:pt x="520" y="3093"/>
                </a:lnTo>
                <a:lnTo>
                  <a:pt x="464" y="3073"/>
                </a:lnTo>
                <a:lnTo>
                  <a:pt x="410" y="3049"/>
                </a:lnTo>
                <a:lnTo>
                  <a:pt x="357" y="3019"/>
                </a:lnTo>
                <a:lnTo>
                  <a:pt x="306" y="2985"/>
                </a:lnTo>
                <a:lnTo>
                  <a:pt x="258" y="2946"/>
                </a:lnTo>
                <a:lnTo>
                  <a:pt x="212" y="2903"/>
                </a:lnTo>
                <a:lnTo>
                  <a:pt x="169" y="2855"/>
                </a:lnTo>
                <a:lnTo>
                  <a:pt x="131" y="2804"/>
                </a:lnTo>
                <a:lnTo>
                  <a:pt x="99" y="2751"/>
                </a:lnTo>
                <a:lnTo>
                  <a:pt x="71" y="2696"/>
                </a:lnTo>
                <a:lnTo>
                  <a:pt x="48" y="2638"/>
                </a:lnTo>
                <a:lnTo>
                  <a:pt x="29" y="2580"/>
                </a:lnTo>
                <a:lnTo>
                  <a:pt x="14" y="2521"/>
                </a:lnTo>
                <a:lnTo>
                  <a:pt x="5" y="2460"/>
                </a:lnTo>
                <a:lnTo>
                  <a:pt x="0" y="2400"/>
                </a:lnTo>
                <a:lnTo>
                  <a:pt x="0" y="2339"/>
                </a:lnTo>
                <a:lnTo>
                  <a:pt x="5" y="2278"/>
                </a:lnTo>
                <a:lnTo>
                  <a:pt x="14" y="2217"/>
                </a:lnTo>
                <a:lnTo>
                  <a:pt x="29" y="2158"/>
                </a:lnTo>
                <a:lnTo>
                  <a:pt x="48" y="2100"/>
                </a:lnTo>
                <a:lnTo>
                  <a:pt x="71" y="2043"/>
                </a:lnTo>
                <a:lnTo>
                  <a:pt x="99" y="1988"/>
                </a:lnTo>
                <a:lnTo>
                  <a:pt x="131" y="1935"/>
                </a:lnTo>
                <a:lnTo>
                  <a:pt x="169" y="1884"/>
                </a:lnTo>
                <a:lnTo>
                  <a:pt x="212" y="1836"/>
                </a:lnTo>
                <a:lnTo>
                  <a:pt x="1720" y="283"/>
                </a:lnTo>
                <a:lnTo>
                  <a:pt x="1774" y="231"/>
                </a:lnTo>
                <a:lnTo>
                  <a:pt x="1830" y="185"/>
                </a:lnTo>
                <a:lnTo>
                  <a:pt x="1888" y="144"/>
                </a:lnTo>
                <a:lnTo>
                  <a:pt x="1949" y="108"/>
                </a:lnTo>
                <a:lnTo>
                  <a:pt x="2012" y="77"/>
                </a:lnTo>
                <a:lnTo>
                  <a:pt x="2076" y="51"/>
                </a:lnTo>
                <a:lnTo>
                  <a:pt x="2142" y="31"/>
                </a:lnTo>
                <a:lnTo>
                  <a:pt x="2208" y="15"/>
                </a:lnTo>
                <a:lnTo>
                  <a:pt x="2276" y="4"/>
                </a:lnTo>
                <a:lnTo>
                  <a:pt x="2344" y="0"/>
                </a:lnTo>
                <a:close/>
              </a:path>
            </a:pathLst>
          </a:custGeom>
          <a:noFill/>
          <a:ln w="0">
            <a:solidFill>
              <a:schemeClr val="tx1">
                <a:lumMod val="75000"/>
                <a:lumOff val="25000"/>
              </a:schemeClr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6" name="Freeform 14"/>
          <p:cNvSpPr>
            <a:spLocks noEditPoints="1"/>
          </p:cNvSpPr>
          <p:nvPr/>
        </p:nvSpPr>
        <p:spPr bwMode="auto">
          <a:xfrm>
            <a:off x="6029909" y="4934847"/>
            <a:ext cx="293411" cy="534690"/>
          </a:xfrm>
          <a:custGeom>
            <a:avLst/>
            <a:gdLst>
              <a:gd name="T0" fmla="*/ 1062 w 2195"/>
              <a:gd name="T1" fmla="*/ 2675 h 3200"/>
              <a:gd name="T2" fmla="*/ 998 w 2195"/>
              <a:gd name="T3" fmla="*/ 2697 h 3200"/>
              <a:gd name="T4" fmla="*/ 949 w 2195"/>
              <a:gd name="T5" fmla="*/ 2738 h 3200"/>
              <a:gd name="T6" fmla="*/ 921 w 2195"/>
              <a:gd name="T7" fmla="*/ 2790 h 3200"/>
              <a:gd name="T8" fmla="*/ 921 w 2195"/>
              <a:gd name="T9" fmla="*/ 2850 h 3200"/>
              <a:gd name="T10" fmla="*/ 949 w 2195"/>
              <a:gd name="T11" fmla="*/ 2903 h 3200"/>
              <a:gd name="T12" fmla="*/ 998 w 2195"/>
              <a:gd name="T13" fmla="*/ 2944 h 3200"/>
              <a:gd name="T14" fmla="*/ 1062 w 2195"/>
              <a:gd name="T15" fmla="*/ 2966 h 3200"/>
              <a:gd name="T16" fmla="*/ 1134 w 2195"/>
              <a:gd name="T17" fmla="*/ 2966 h 3200"/>
              <a:gd name="T18" fmla="*/ 1198 w 2195"/>
              <a:gd name="T19" fmla="*/ 2944 h 3200"/>
              <a:gd name="T20" fmla="*/ 1246 w 2195"/>
              <a:gd name="T21" fmla="*/ 2903 h 3200"/>
              <a:gd name="T22" fmla="*/ 1273 w 2195"/>
              <a:gd name="T23" fmla="*/ 2850 h 3200"/>
              <a:gd name="T24" fmla="*/ 1273 w 2195"/>
              <a:gd name="T25" fmla="*/ 2790 h 3200"/>
              <a:gd name="T26" fmla="*/ 1246 w 2195"/>
              <a:gd name="T27" fmla="*/ 2738 h 3200"/>
              <a:gd name="T28" fmla="*/ 1198 w 2195"/>
              <a:gd name="T29" fmla="*/ 2697 h 3200"/>
              <a:gd name="T30" fmla="*/ 1134 w 2195"/>
              <a:gd name="T31" fmla="*/ 2675 h 3200"/>
              <a:gd name="T32" fmla="*/ 211 w 2195"/>
              <a:gd name="T33" fmla="*/ 393 h 3200"/>
              <a:gd name="T34" fmla="*/ 1983 w 2195"/>
              <a:gd name="T35" fmla="*/ 2459 h 3200"/>
              <a:gd name="T36" fmla="*/ 211 w 2195"/>
              <a:gd name="T37" fmla="*/ 393 h 3200"/>
              <a:gd name="T38" fmla="*/ 684 w 2195"/>
              <a:gd name="T39" fmla="*/ 144 h 3200"/>
              <a:gd name="T40" fmla="*/ 666 w 2195"/>
              <a:gd name="T41" fmla="*/ 165 h 3200"/>
              <a:gd name="T42" fmla="*/ 659 w 2195"/>
              <a:gd name="T43" fmla="*/ 197 h 3200"/>
              <a:gd name="T44" fmla="*/ 666 w 2195"/>
              <a:gd name="T45" fmla="*/ 231 h 3200"/>
              <a:gd name="T46" fmla="*/ 684 w 2195"/>
              <a:gd name="T47" fmla="*/ 251 h 3200"/>
              <a:gd name="T48" fmla="*/ 1500 w 2195"/>
              <a:gd name="T49" fmla="*/ 254 h 3200"/>
              <a:gd name="T50" fmla="*/ 1522 w 2195"/>
              <a:gd name="T51" fmla="*/ 243 h 3200"/>
              <a:gd name="T52" fmla="*/ 1536 w 2195"/>
              <a:gd name="T53" fmla="*/ 215 h 3200"/>
              <a:gd name="T54" fmla="*/ 1536 w 2195"/>
              <a:gd name="T55" fmla="*/ 180 h 3200"/>
              <a:gd name="T56" fmla="*/ 1522 w 2195"/>
              <a:gd name="T57" fmla="*/ 152 h 3200"/>
              <a:gd name="T58" fmla="*/ 1500 w 2195"/>
              <a:gd name="T59" fmla="*/ 141 h 3200"/>
              <a:gd name="T60" fmla="*/ 283 w 2195"/>
              <a:gd name="T61" fmla="*/ 0 h 3200"/>
              <a:gd name="T62" fmla="*/ 1959 w 2195"/>
              <a:gd name="T63" fmla="*/ 3 h 3200"/>
              <a:gd name="T64" fmla="*/ 2044 w 2195"/>
              <a:gd name="T65" fmla="*/ 26 h 3200"/>
              <a:gd name="T66" fmla="*/ 2113 w 2195"/>
              <a:gd name="T67" fmla="*/ 68 h 3200"/>
              <a:gd name="T68" fmla="*/ 2164 w 2195"/>
              <a:gd name="T69" fmla="*/ 126 h 3200"/>
              <a:gd name="T70" fmla="*/ 2191 w 2195"/>
              <a:gd name="T71" fmla="*/ 195 h 3200"/>
              <a:gd name="T72" fmla="*/ 2195 w 2195"/>
              <a:gd name="T73" fmla="*/ 2966 h 3200"/>
              <a:gd name="T74" fmla="*/ 2182 w 2195"/>
              <a:gd name="T75" fmla="*/ 3040 h 3200"/>
              <a:gd name="T76" fmla="*/ 2141 w 2195"/>
              <a:gd name="T77" fmla="*/ 3104 h 3200"/>
              <a:gd name="T78" fmla="*/ 2081 w 2195"/>
              <a:gd name="T79" fmla="*/ 3154 h 3200"/>
              <a:gd name="T80" fmla="*/ 2003 w 2195"/>
              <a:gd name="T81" fmla="*/ 3188 h 3200"/>
              <a:gd name="T82" fmla="*/ 1913 w 2195"/>
              <a:gd name="T83" fmla="*/ 3200 h 3200"/>
              <a:gd name="T84" fmla="*/ 236 w 2195"/>
              <a:gd name="T85" fmla="*/ 3197 h 3200"/>
              <a:gd name="T86" fmla="*/ 152 w 2195"/>
              <a:gd name="T87" fmla="*/ 3173 h 3200"/>
              <a:gd name="T88" fmla="*/ 83 w 2195"/>
              <a:gd name="T89" fmla="*/ 3131 h 3200"/>
              <a:gd name="T90" fmla="*/ 32 w 2195"/>
              <a:gd name="T91" fmla="*/ 3074 h 3200"/>
              <a:gd name="T92" fmla="*/ 3 w 2195"/>
              <a:gd name="T93" fmla="*/ 3004 h 3200"/>
              <a:gd name="T94" fmla="*/ 0 w 2195"/>
              <a:gd name="T95" fmla="*/ 233 h 3200"/>
              <a:gd name="T96" fmla="*/ 15 w 2195"/>
              <a:gd name="T97" fmla="*/ 160 h 3200"/>
              <a:gd name="T98" fmla="*/ 55 w 2195"/>
              <a:gd name="T99" fmla="*/ 96 h 3200"/>
              <a:gd name="T100" fmla="*/ 115 w 2195"/>
              <a:gd name="T101" fmla="*/ 45 h 3200"/>
              <a:gd name="T102" fmla="*/ 193 w 2195"/>
              <a:gd name="T103" fmla="*/ 11 h 3200"/>
              <a:gd name="T104" fmla="*/ 283 w 2195"/>
              <a:gd name="T105" fmla="*/ 0 h 3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195" h="3200">
                <a:moveTo>
                  <a:pt x="1099" y="2672"/>
                </a:moveTo>
                <a:lnTo>
                  <a:pt x="1062" y="2675"/>
                </a:lnTo>
                <a:lnTo>
                  <a:pt x="1029" y="2684"/>
                </a:lnTo>
                <a:lnTo>
                  <a:pt x="998" y="2697"/>
                </a:lnTo>
                <a:lnTo>
                  <a:pt x="971" y="2715"/>
                </a:lnTo>
                <a:lnTo>
                  <a:pt x="949" y="2738"/>
                </a:lnTo>
                <a:lnTo>
                  <a:pt x="931" y="2763"/>
                </a:lnTo>
                <a:lnTo>
                  <a:pt x="921" y="2790"/>
                </a:lnTo>
                <a:lnTo>
                  <a:pt x="918" y="2821"/>
                </a:lnTo>
                <a:lnTo>
                  <a:pt x="921" y="2850"/>
                </a:lnTo>
                <a:lnTo>
                  <a:pt x="931" y="2879"/>
                </a:lnTo>
                <a:lnTo>
                  <a:pt x="949" y="2903"/>
                </a:lnTo>
                <a:lnTo>
                  <a:pt x="971" y="2925"/>
                </a:lnTo>
                <a:lnTo>
                  <a:pt x="998" y="2944"/>
                </a:lnTo>
                <a:lnTo>
                  <a:pt x="1029" y="2957"/>
                </a:lnTo>
                <a:lnTo>
                  <a:pt x="1062" y="2966"/>
                </a:lnTo>
                <a:lnTo>
                  <a:pt x="1099" y="2969"/>
                </a:lnTo>
                <a:lnTo>
                  <a:pt x="1134" y="2966"/>
                </a:lnTo>
                <a:lnTo>
                  <a:pt x="1168" y="2957"/>
                </a:lnTo>
                <a:lnTo>
                  <a:pt x="1198" y="2944"/>
                </a:lnTo>
                <a:lnTo>
                  <a:pt x="1225" y="2925"/>
                </a:lnTo>
                <a:lnTo>
                  <a:pt x="1246" y="2903"/>
                </a:lnTo>
                <a:lnTo>
                  <a:pt x="1264" y="2879"/>
                </a:lnTo>
                <a:lnTo>
                  <a:pt x="1273" y="2850"/>
                </a:lnTo>
                <a:lnTo>
                  <a:pt x="1277" y="2821"/>
                </a:lnTo>
                <a:lnTo>
                  <a:pt x="1273" y="2790"/>
                </a:lnTo>
                <a:lnTo>
                  <a:pt x="1264" y="2763"/>
                </a:lnTo>
                <a:lnTo>
                  <a:pt x="1246" y="2738"/>
                </a:lnTo>
                <a:lnTo>
                  <a:pt x="1225" y="2715"/>
                </a:lnTo>
                <a:lnTo>
                  <a:pt x="1198" y="2697"/>
                </a:lnTo>
                <a:lnTo>
                  <a:pt x="1168" y="2684"/>
                </a:lnTo>
                <a:lnTo>
                  <a:pt x="1134" y="2675"/>
                </a:lnTo>
                <a:lnTo>
                  <a:pt x="1099" y="2672"/>
                </a:lnTo>
                <a:close/>
                <a:moveTo>
                  <a:pt x="211" y="393"/>
                </a:moveTo>
                <a:lnTo>
                  <a:pt x="211" y="2459"/>
                </a:lnTo>
                <a:lnTo>
                  <a:pt x="1983" y="2459"/>
                </a:lnTo>
                <a:lnTo>
                  <a:pt x="1983" y="393"/>
                </a:lnTo>
                <a:lnTo>
                  <a:pt x="211" y="393"/>
                </a:lnTo>
                <a:close/>
                <a:moveTo>
                  <a:pt x="695" y="141"/>
                </a:moveTo>
                <a:lnTo>
                  <a:pt x="684" y="144"/>
                </a:lnTo>
                <a:lnTo>
                  <a:pt x="674" y="152"/>
                </a:lnTo>
                <a:lnTo>
                  <a:pt x="666" y="165"/>
                </a:lnTo>
                <a:lnTo>
                  <a:pt x="661" y="180"/>
                </a:lnTo>
                <a:lnTo>
                  <a:pt x="659" y="197"/>
                </a:lnTo>
                <a:lnTo>
                  <a:pt x="661" y="215"/>
                </a:lnTo>
                <a:lnTo>
                  <a:pt x="666" y="231"/>
                </a:lnTo>
                <a:lnTo>
                  <a:pt x="674" y="243"/>
                </a:lnTo>
                <a:lnTo>
                  <a:pt x="684" y="251"/>
                </a:lnTo>
                <a:lnTo>
                  <a:pt x="695" y="254"/>
                </a:lnTo>
                <a:lnTo>
                  <a:pt x="1500" y="254"/>
                </a:lnTo>
                <a:lnTo>
                  <a:pt x="1512" y="251"/>
                </a:lnTo>
                <a:lnTo>
                  <a:pt x="1522" y="243"/>
                </a:lnTo>
                <a:lnTo>
                  <a:pt x="1531" y="231"/>
                </a:lnTo>
                <a:lnTo>
                  <a:pt x="1536" y="215"/>
                </a:lnTo>
                <a:lnTo>
                  <a:pt x="1538" y="197"/>
                </a:lnTo>
                <a:lnTo>
                  <a:pt x="1536" y="180"/>
                </a:lnTo>
                <a:lnTo>
                  <a:pt x="1531" y="165"/>
                </a:lnTo>
                <a:lnTo>
                  <a:pt x="1522" y="152"/>
                </a:lnTo>
                <a:lnTo>
                  <a:pt x="1512" y="144"/>
                </a:lnTo>
                <a:lnTo>
                  <a:pt x="1500" y="141"/>
                </a:lnTo>
                <a:lnTo>
                  <a:pt x="695" y="141"/>
                </a:lnTo>
                <a:close/>
                <a:moveTo>
                  <a:pt x="283" y="0"/>
                </a:moveTo>
                <a:lnTo>
                  <a:pt x="1913" y="0"/>
                </a:lnTo>
                <a:lnTo>
                  <a:pt x="1959" y="3"/>
                </a:lnTo>
                <a:lnTo>
                  <a:pt x="2003" y="11"/>
                </a:lnTo>
                <a:lnTo>
                  <a:pt x="2044" y="26"/>
                </a:lnTo>
                <a:lnTo>
                  <a:pt x="2081" y="45"/>
                </a:lnTo>
                <a:lnTo>
                  <a:pt x="2113" y="68"/>
                </a:lnTo>
                <a:lnTo>
                  <a:pt x="2141" y="96"/>
                </a:lnTo>
                <a:lnTo>
                  <a:pt x="2164" y="126"/>
                </a:lnTo>
                <a:lnTo>
                  <a:pt x="2182" y="160"/>
                </a:lnTo>
                <a:lnTo>
                  <a:pt x="2191" y="195"/>
                </a:lnTo>
                <a:lnTo>
                  <a:pt x="2195" y="233"/>
                </a:lnTo>
                <a:lnTo>
                  <a:pt x="2195" y="2966"/>
                </a:lnTo>
                <a:lnTo>
                  <a:pt x="2191" y="3004"/>
                </a:lnTo>
                <a:lnTo>
                  <a:pt x="2182" y="3040"/>
                </a:lnTo>
                <a:lnTo>
                  <a:pt x="2164" y="3074"/>
                </a:lnTo>
                <a:lnTo>
                  <a:pt x="2141" y="3104"/>
                </a:lnTo>
                <a:lnTo>
                  <a:pt x="2113" y="3131"/>
                </a:lnTo>
                <a:lnTo>
                  <a:pt x="2081" y="3154"/>
                </a:lnTo>
                <a:lnTo>
                  <a:pt x="2044" y="3173"/>
                </a:lnTo>
                <a:lnTo>
                  <a:pt x="2003" y="3188"/>
                </a:lnTo>
                <a:lnTo>
                  <a:pt x="1959" y="3197"/>
                </a:lnTo>
                <a:lnTo>
                  <a:pt x="1913" y="3200"/>
                </a:lnTo>
                <a:lnTo>
                  <a:pt x="283" y="3200"/>
                </a:lnTo>
                <a:lnTo>
                  <a:pt x="236" y="3197"/>
                </a:lnTo>
                <a:lnTo>
                  <a:pt x="193" y="3188"/>
                </a:lnTo>
                <a:lnTo>
                  <a:pt x="152" y="3173"/>
                </a:lnTo>
                <a:lnTo>
                  <a:pt x="115" y="3154"/>
                </a:lnTo>
                <a:lnTo>
                  <a:pt x="83" y="3131"/>
                </a:lnTo>
                <a:lnTo>
                  <a:pt x="55" y="3104"/>
                </a:lnTo>
                <a:lnTo>
                  <a:pt x="32" y="3074"/>
                </a:lnTo>
                <a:lnTo>
                  <a:pt x="15" y="3040"/>
                </a:lnTo>
                <a:lnTo>
                  <a:pt x="3" y="3004"/>
                </a:lnTo>
                <a:lnTo>
                  <a:pt x="0" y="2966"/>
                </a:lnTo>
                <a:lnTo>
                  <a:pt x="0" y="233"/>
                </a:lnTo>
                <a:lnTo>
                  <a:pt x="3" y="195"/>
                </a:lnTo>
                <a:lnTo>
                  <a:pt x="15" y="160"/>
                </a:lnTo>
                <a:lnTo>
                  <a:pt x="32" y="126"/>
                </a:lnTo>
                <a:lnTo>
                  <a:pt x="55" y="96"/>
                </a:lnTo>
                <a:lnTo>
                  <a:pt x="83" y="68"/>
                </a:lnTo>
                <a:lnTo>
                  <a:pt x="115" y="45"/>
                </a:lnTo>
                <a:lnTo>
                  <a:pt x="152" y="26"/>
                </a:lnTo>
                <a:lnTo>
                  <a:pt x="193" y="11"/>
                </a:lnTo>
                <a:lnTo>
                  <a:pt x="236" y="3"/>
                </a:lnTo>
                <a:lnTo>
                  <a:pt x="283" y="0"/>
                </a:lnTo>
                <a:close/>
              </a:path>
            </a:pathLst>
          </a:custGeom>
          <a:noFill/>
          <a:ln w="0">
            <a:solidFill>
              <a:schemeClr val="tx1">
                <a:lumMod val="75000"/>
                <a:lumOff val="25000"/>
              </a:schemeClr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7930302" y="2702983"/>
            <a:ext cx="2449548" cy="657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Feature. </a:t>
            </a:r>
            <a:r>
              <a:rPr lang="en-US" altLang="ko-KR" sz="14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4 </a:t>
            </a:r>
            <a:r>
              <a:rPr lang="en-US" altLang="ko-KR" sz="14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/ </a:t>
            </a:r>
            <a:r>
              <a:rPr lang="ko-KR" altLang="en-US" sz="14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게임 검색</a:t>
            </a:r>
            <a:endParaRPr lang="en-US" altLang="ko-KR" sz="1200" b="1" dirty="0">
              <a:solidFill>
                <a:prstClr val="black">
                  <a:lumMod val="65000"/>
                  <a:lumOff val="35000"/>
                </a:prstClr>
              </a:solidFill>
              <a:cs typeface="Aharoni" panose="02010803020104030203" pitchFamily="2" charset="-79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050" dirty="0" smtClean="0">
                <a:solidFill>
                  <a:prstClr val="white">
                    <a:lumMod val="65000"/>
                  </a:prstClr>
                </a:solidFill>
                <a:cs typeface="Aharoni" panose="02010803020104030203" pitchFamily="2" charset="-79"/>
              </a:rPr>
              <a:t>TYPE</a:t>
            </a: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cs typeface="Aharoni" panose="02010803020104030203" pitchFamily="2" charset="-79"/>
              </a:rPr>
              <a:t>별 게임 목록</a:t>
            </a:r>
            <a:r>
              <a:rPr lang="en-US" altLang="ko-KR" sz="1050" dirty="0" smtClean="0">
                <a:solidFill>
                  <a:prstClr val="white">
                    <a:lumMod val="65000"/>
                  </a:prstClr>
                </a:solidFill>
                <a:cs typeface="Aharoni" panose="02010803020104030203" pitchFamily="2" charset="-79"/>
              </a:rPr>
              <a:t>, </a:t>
            </a: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cs typeface="Aharoni" panose="02010803020104030203" pitchFamily="2" charset="-79"/>
              </a:rPr>
              <a:t>디테일</a:t>
            </a:r>
            <a:r>
              <a:rPr lang="en-US" altLang="ko-KR" sz="1050" dirty="0" smtClean="0">
                <a:solidFill>
                  <a:prstClr val="white">
                    <a:lumMod val="65000"/>
                  </a:prstClr>
                </a:solidFill>
                <a:cs typeface="Aharoni" panose="02010803020104030203" pitchFamily="2" charset="-79"/>
              </a:rPr>
              <a:t>, </a:t>
            </a: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cs typeface="Aharoni" panose="02010803020104030203" pitchFamily="2" charset="-79"/>
              </a:rPr>
              <a:t>검색</a:t>
            </a:r>
            <a:endParaRPr lang="en-US" altLang="ko-KR" sz="1050" dirty="0">
              <a:solidFill>
                <a:prstClr val="white">
                  <a:lumMod val="65000"/>
                </a:prstClr>
              </a:solidFill>
              <a:cs typeface="Aharoni" panose="02010803020104030203" pitchFamily="2" charset="-79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1928424" y="3750085"/>
            <a:ext cx="2538764" cy="6367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Feature. </a:t>
            </a:r>
            <a:r>
              <a:rPr lang="en-US" altLang="ko-KR" sz="14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2 </a:t>
            </a:r>
            <a:r>
              <a:rPr lang="en-US" altLang="ko-KR" sz="14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/ </a:t>
            </a:r>
            <a:r>
              <a:rPr lang="ko-KR" altLang="en-US" sz="14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개인 로그인</a:t>
            </a:r>
            <a:r>
              <a:rPr lang="en-US" altLang="ko-KR" sz="1050" dirty="0" smtClean="0">
                <a:solidFill>
                  <a:prstClr val="white">
                    <a:lumMod val="65000"/>
                  </a:prstClr>
                </a:solidFill>
                <a:cs typeface="Aharoni" panose="02010803020104030203" pitchFamily="2" charset="-79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ko-KR" altLang="en-US" sz="1100" dirty="0" smtClean="0">
                <a:solidFill>
                  <a:prstClr val="white">
                    <a:lumMod val="65000"/>
                  </a:prstClr>
                </a:solidFill>
                <a:cs typeface="Aharoni" panose="02010803020104030203" pitchFamily="2" charset="-79"/>
              </a:rPr>
              <a:t>로그인</a:t>
            </a:r>
            <a:r>
              <a:rPr lang="en-US" altLang="ko-KR" sz="1100" dirty="0" smtClean="0">
                <a:solidFill>
                  <a:prstClr val="white">
                    <a:lumMod val="65000"/>
                  </a:prstClr>
                </a:solidFill>
                <a:cs typeface="Aharoni" panose="02010803020104030203" pitchFamily="2" charset="-79"/>
              </a:rPr>
              <a:t> </a:t>
            </a:r>
            <a:r>
              <a:rPr lang="en-US" altLang="ko-KR" sz="1100" dirty="0">
                <a:solidFill>
                  <a:prstClr val="white">
                    <a:lumMod val="65000"/>
                  </a:prstClr>
                </a:solidFill>
                <a:cs typeface="Aharoni" panose="02010803020104030203" pitchFamily="2" charset="-79"/>
              </a:rPr>
              <a:t>ID</a:t>
            </a:r>
            <a:r>
              <a:rPr lang="ko-KR" altLang="en-US" sz="1100" dirty="0">
                <a:solidFill>
                  <a:prstClr val="white">
                    <a:lumMod val="65000"/>
                  </a:prstClr>
                </a:solidFill>
                <a:cs typeface="Aharoni" panose="02010803020104030203" pitchFamily="2" charset="-79"/>
              </a:rPr>
              <a:t>찾기</a:t>
            </a:r>
            <a:r>
              <a:rPr lang="ko-KR" altLang="en-US" sz="1100" dirty="0" smtClean="0">
                <a:solidFill>
                  <a:prstClr val="white">
                    <a:lumMod val="65000"/>
                  </a:prstClr>
                </a:solidFill>
                <a:cs typeface="Aharoni" panose="02010803020104030203" pitchFamily="2" charset="-79"/>
              </a:rPr>
              <a:t> </a:t>
            </a:r>
            <a:r>
              <a:rPr lang="en-US" altLang="ko-KR" sz="1100" dirty="0" smtClean="0">
                <a:solidFill>
                  <a:prstClr val="white">
                    <a:lumMod val="65000"/>
                  </a:prstClr>
                </a:solidFill>
                <a:cs typeface="Aharoni" panose="02010803020104030203" pitchFamily="2" charset="-79"/>
              </a:rPr>
              <a:t>Password</a:t>
            </a:r>
            <a:r>
              <a:rPr lang="ko-KR" altLang="en-US" sz="1100" dirty="0" smtClean="0">
                <a:solidFill>
                  <a:prstClr val="white">
                    <a:lumMod val="65000"/>
                  </a:prstClr>
                </a:solidFill>
                <a:cs typeface="Aharoni" panose="02010803020104030203" pitchFamily="2" charset="-79"/>
              </a:rPr>
              <a:t>찾기</a:t>
            </a:r>
            <a:endParaRPr lang="en-US" altLang="ko-KR" sz="1100" dirty="0" smtClean="0">
              <a:solidFill>
                <a:prstClr val="white">
                  <a:lumMod val="65000"/>
                </a:prstClr>
              </a:solidFill>
              <a:cs typeface="Aharoni" panose="02010803020104030203" pitchFamily="2" charset="-79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8016388" y="3650856"/>
            <a:ext cx="2192983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Feature. </a:t>
            </a:r>
            <a:r>
              <a:rPr lang="en-US" altLang="ko-KR" sz="14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5 </a:t>
            </a:r>
            <a:r>
              <a:rPr lang="en-US" altLang="ko-KR" sz="14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/ </a:t>
            </a:r>
            <a:r>
              <a:rPr lang="ko-KR" altLang="en-US" sz="14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결제</a:t>
            </a:r>
            <a:endParaRPr lang="en-US" altLang="ko-KR" sz="1200" b="1" dirty="0">
              <a:solidFill>
                <a:prstClr val="black">
                  <a:lumMod val="65000"/>
                  <a:lumOff val="35000"/>
                </a:prstClr>
              </a:solidFill>
              <a:cs typeface="Aharoni" panose="02010803020104030203" pitchFamily="2" charset="-79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cs typeface="Aharoni" panose="02010803020104030203" pitchFamily="2" charset="-79"/>
              </a:rPr>
              <a:t>장바구니 담기</a:t>
            </a:r>
            <a:r>
              <a:rPr lang="en-US" altLang="ko-KR" sz="1050" dirty="0" smtClean="0">
                <a:solidFill>
                  <a:prstClr val="white">
                    <a:lumMod val="65000"/>
                  </a:prstClr>
                </a:solidFill>
                <a:cs typeface="Aharoni" panose="02010803020104030203" pitchFamily="2" charset="-79"/>
              </a:rPr>
              <a:t>, </a:t>
            </a: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cs typeface="Aharoni" panose="02010803020104030203" pitchFamily="2" charset="-79"/>
              </a:rPr>
              <a:t>삭제</a:t>
            </a:r>
            <a:endParaRPr lang="en-US" altLang="ko-KR" sz="1050" dirty="0" smtClean="0">
              <a:solidFill>
                <a:prstClr val="white">
                  <a:lumMod val="65000"/>
                </a:prstClr>
              </a:solidFill>
              <a:cs typeface="Aharoni" panose="02010803020104030203" pitchFamily="2" charset="-79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050" dirty="0" smtClean="0">
                <a:solidFill>
                  <a:prstClr val="white">
                    <a:lumMod val="65000"/>
                  </a:prstClr>
                </a:solidFill>
                <a:cs typeface="Aharoni" panose="02010803020104030203" pitchFamily="2" charset="-79"/>
              </a:rPr>
              <a:t> </a:t>
            </a: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cs typeface="Aharoni" panose="02010803020104030203" pitchFamily="2" charset="-79"/>
              </a:rPr>
              <a:t>결제</a:t>
            </a:r>
            <a:endParaRPr lang="en-US" altLang="ko-KR" sz="1050" dirty="0">
              <a:solidFill>
                <a:prstClr val="white">
                  <a:lumMod val="65000"/>
                </a:prstClr>
              </a:solidFill>
              <a:cs typeface="Aharoni" panose="02010803020104030203" pitchFamily="2" charset="-79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018071" y="4852798"/>
            <a:ext cx="2359470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Feature. </a:t>
            </a:r>
            <a:r>
              <a:rPr lang="en-US" altLang="ko-KR" sz="14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3 </a:t>
            </a:r>
            <a:r>
              <a:rPr lang="en-US" altLang="ko-KR" sz="14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/ </a:t>
            </a:r>
            <a:r>
              <a:rPr lang="ko-KR" altLang="en-US" sz="14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개인 정보</a:t>
            </a:r>
            <a:endParaRPr lang="en-US" altLang="ko-KR" sz="1400" b="1" dirty="0" smtClean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 dirty="0" smtClean="0">
                <a:solidFill>
                  <a:prstClr val="white">
                    <a:lumMod val="65000"/>
                  </a:prstClr>
                </a:solidFill>
                <a:cs typeface="Aharoni" panose="02010803020104030203" pitchFamily="2" charset="-79"/>
              </a:rPr>
              <a:t>개인정보 수정</a:t>
            </a:r>
            <a:r>
              <a:rPr lang="en-US" altLang="ko-KR" sz="1100" dirty="0">
                <a:solidFill>
                  <a:prstClr val="white">
                    <a:lumMod val="65000"/>
                  </a:prstClr>
                </a:solidFill>
                <a:cs typeface="Aharoni" panose="02010803020104030203" pitchFamily="2" charset="-79"/>
              </a:rPr>
              <a:t> </a:t>
            </a:r>
            <a:r>
              <a:rPr lang="ko-KR" altLang="en-US" sz="1100" dirty="0" smtClean="0">
                <a:solidFill>
                  <a:prstClr val="white">
                    <a:lumMod val="65000"/>
                  </a:prstClr>
                </a:solidFill>
                <a:cs typeface="Aharoni" panose="02010803020104030203" pitchFamily="2" charset="-79"/>
              </a:rPr>
              <a:t>및</a:t>
            </a:r>
            <a:r>
              <a:rPr lang="en-US" altLang="ko-KR" sz="1100" dirty="0" smtClean="0">
                <a:solidFill>
                  <a:prstClr val="white">
                    <a:lumMod val="65000"/>
                  </a:prstClr>
                </a:solidFill>
                <a:cs typeface="Aharoni" panose="02010803020104030203" pitchFamily="2" charset="-79"/>
              </a:rPr>
              <a:t> </a:t>
            </a:r>
            <a:r>
              <a:rPr lang="ko-KR" altLang="en-US" sz="1100" dirty="0" smtClean="0">
                <a:solidFill>
                  <a:prstClr val="white">
                    <a:lumMod val="65000"/>
                  </a:prstClr>
                </a:solidFill>
                <a:cs typeface="Aharoni" panose="02010803020104030203" pitchFamily="2" charset="-79"/>
              </a:rPr>
              <a:t>탈퇴</a:t>
            </a:r>
            <a:endParaRPr lang="en-US" altLang="ko-KR" sz="1100" dirty="0">
              <a:solidFill>
                <a:prstClr val="white">
                  <a:lumMod val="65000"/>
                </a:prstClr>
              </a:solidFill>
              <a:cs typeface="Aharoni" panose="02010803020104030203" pitchFamily="2" charset="-79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6671559" y="2796728"/>
            <a:ext cx="1118722" cy="452005"/>
            <a:chOff x="6655044" y="2817358"/>
            <a:chExt cx="1118722" cy="452005"/>
          </a:xfrm>
        </p:grpSpPr>
        <p:sp>
          <p:nvSpPr>
            <p:cNvPr id="43" name="타원 42"/>
            <p:cNvSpPr/>
            <p:nvPr/>
          </p:nvSpPr>
          <p:spPr>
            <a:xfrm rot="5400000">
              <a:off x="7321761" y="2817358"/>
              <a:ext cx="452005" cy="452005"/>
            </a:xfrm>
            <a:prstGeom prst="ellipse">
              <a:avLst/>
            </a:prstGeom>
            <a:solidFill>
              <a:srgbClr val="382F8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prstClr val="white"/>
                  </a:solidFill>
                </a:rPr>
                <a:t>▲</a:t>
              </a:r>
              <a:endParaRPr lang="en-US" altLang="ko-KR" sz="1100" b="1" dirty="0">
                <a:solidFill>
                  <a:prstClr val="white"/>
                </a:solidFill>
              </a:endParaRPr>
            </a:p>
          </p:txBody>
        </p:sp>
        <p:cxnSp>
          <p:nvCxnSpPr>
            <p:cNvPr id="52" name="직선 연결선 51"/>
            <p:cNvCxnSpPr/>
            <p:nvPr/>
          </p:nvCxnSpPr>
          <p:spPr>
            <a:xfrm flipV="1">
              <a:off x="6655044" y="3052549"/>
              <a:ext cx="634635" cy="2059"/>
            </a:xfrm>
            <a:prstGeom prst="line">
              <a:avLst/>
            </a:prstGeom>
            <a:ln w="12700" cap="rnd">
              <a:solidFill>
                <a:srgbClr val="382F80"/>
              </a:solidFill>
              <a:prstDash val="sysDash"/>
              <a:bevel/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그룹 1"/>
          <p:cNvGrpSpPr/>
          <p:nvPr/>
        </p:nvGrpSpPr>
        <p:grpSpPr>
          <a:xfrm>
            <a:off x="4592331" y="2831769"/>
            <a:ext cx="1128987" cy="437594"/>
            <a:chOff x="4627402" y="2831769"/>
            <a:chExt cx="1128987" cy="437594"/>
          </a:xfrm>
        </p:grpSpPr>
        <p:sp>
          <p:nvSpPr>
            <p:cNvPr id="42" name="타원 41"/>
            <p:cNvSpPr/>
            <p:nvPr/>
          </p:nvSpPr>
          <p:spPr>
            <a:xfrm rot="5400000">
              <a:off x="4627402" y="2831769"/>
              <a:ext cx="437594" cy="43759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▼</a:t>
              </a:r>
              <a:endParaRPr lang="en-US" altLang="ko-KR" sz="1100" b="1" dirty="0">
                <a:solidFill>
                  <a:prstClr val="black">
                    <a:lumMod val="65000"/>
                    <a:lumOff val="35000"/>
                  </a:prstClr>
                </a:solidFill>
              </a:endParaRPr>
            </a:p>
          </p:txBody>
        </p:sp>
        <p:cxnSp>
          <p:nvCxnSpPr>
            <p:cNvPr id="53" name="직선 연결선 52"/>
            <p:cNvCxnSpPr/>
            <p:nvPr/>
          </p:nvCxnSpPr>
          <p:spPr>
            <a:xfrm flipV="1">
              <a:off x="5121754" y="3050566"/>
              <a:ext cx="634635" cy="2059"/>
            </a:xfrm>
            <a:prstGeom prst="line">
              <a:avLst/>
            </a:prstGeom>
            <a:ln w="12700" cap="rnd">
              <a:solidFill>
                <a:srgbClr val="494159"/>
              </a:solidFill>
              <a:prstDash val="sysDash"/>
              <a:bevel/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2" name="그룹 71"/>
          <p:cNvGrpSpPr/>
          <p:nvPr/>
        </p:nvGrpSpPr>
        <p:grpSpPr>
          <a:xfrm>
            <a:off x="4592331" y="3883308"/>
            <a:ext cx="1128987" cy="437594"/>
            <a:chOff x="4627402" y="2831769"/>
            <a:chExt cx="1128987" cy="437594"/>
          </a:xfrm>
        </p:grpSpPr>
        <p:sp>
          <p:nvSpPr>
            <p:cNvPr id="73" name="타원 72"/>
            <p:cNvSpPr/>
            <p:nvPr/>
          </p:nvSpPr>
          <p:spPr>
            <a:xfrm rot="5400000">
              <a:off x="4627402" y="2831769"/>
              <a:ext cx="437594" cy="43759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▼</a:t>
              </a:r>
              <a:endParaRPr lang="en-US" altLang="ko-KR" sz="1100" b="1" dirty="0">
                <a:solidFill>
                  <a:prstClr val="black">
                    <a:lumMod val="65000"/>
                    <a:lumOff val="35000"/>
                  </a:prstClr>
                </a:solidFill>
              </a:endParaRPr>
            </a:p>
          </p:txBody>
        </p:sp>
        <p:cxnSp>
          <p:nvCxnSpPr>
            <p:cNvPr id="74" name="직선 연결선 73"/>
            <p:cNvCxnSpPr/>
            <p:nvPr/>
          </p:nvCxnSpPr>
          <p:spPr>
            <a:xfrm flipV="1">
              <a:off x="5121754" y="3050566"/>
              <a:ext cx="634635" cy="2059"/>
            </a:xfrm>
            <a:prstGeom prst="line">
              <a:avLst/>
            </a:prstGeom>
            <a:ln w="12700" cap="rnd">
              <a:solidFill>
                <a:srgbClr val="494159"/>
              </a:solidFill>
              <a:prstDash val="sysDash"/>
              <a:bevel/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그룹 74"/>
          <p:cNvGrpSpPr/>
          <p:nvPr/>
        </p:nvGrpSpPr>
        <p:grpSpPr>
          <a:xfrm>
            <a:off x="4592331" y="4934847"/>
            <a:ext cx="1128987" cy="437594"/>
            <a:chOff x="4627402" y="2831769"/>
            <a:chExt cx="1128987" cy="437594"/>
          </a:xfrm>
        </p:grpSpPr>
        <p:sp>
          <p:nvSpPr>
            <p:cNvPr id="76" name="타원 75"/>
            <p:cNvSpPr/>
            <p:nvPr/>
          </p:nvSpPr>
          <p:spPr>
            <a:xfrm rot="5400000">
              <a:off x="4627402" y="2831769"/>
              <a:ext cx="437594" cy="43759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▼</a:t>
              </a:r>
              <a:endParaRPr lang="en-US" altLang="ko-KR" sz="1100" b="1" dirty="0">
                <a:solidFill>
                  <a:prstClr val="black">
                    <a:lumMod val="65000"/>
                    <a:lumOff val="35000"/>
                  </a:prstClr>
                </a:solidFill>
              </a:endParaRPr>
            </a:p>
          </p:txBody>
        </p:sp>
        <p:cxnSp>
          <p:nvCxnSpPr>
            <p:cNvPr id="77" name="직선 연결선 76"/>
            <p:cNvCxnSpPr/>
            <p:nvPr/>
          </p:nvCxnSpPr>
          <p:spPr>
            <a:xfrm flipV="1">
              <a:off x="5121754" y="3050566"/>
              <a:ext cx="634635" cy="2059"/>
            </a:xfrm>
            <a:prstGeom prst="line">
              <a:avLst/>
            </a:prstGeom>
            <a:ln w="12700" cap="rnd">
              <a:solidFill>
                <a:srgbClr val="494159"/>
              </a:solidFill>
              <a:prstDash val="sysDash"/>
              <a:bevel/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8" name="그룹 77"/>
          <p:cNvGrpSpPr/>
          <p:nvPr/>
        </p:nvGrpSpPr>
        <p:grpSpPr>
          <a:xfrm>
            <a:off x="6658892" y="3865788"/>
            <a:ext cx="1118722" cy="452005"/>
            <a:chOff x="6655044" y="2817358"/>
            <a:chExt cx="1118722" cy="452005"/>
          </a:xfrm>
        </p:grpSpPr>
        <p:sp>
          <p:nvSpPr>
            <p:cNvPr id="79" name="타원 78"/>
            <p:cNvSpPr/>
            <p:nvPr/>
          </p:nvSpPr>
          <p:spPr>
            <a:xfrm rot="5400000">
              <a:off x="7321761" y="2817358"/>
              <a:ext cx="452005" cy="452005"/>
            </a:xfrm>
            <a:prstGeom prst="ellipse">
              <a:avLst/>
            </a:prstGeom>
            <a:solidFill>
              <a:srgbClr val="382F8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prstClr val="white"/>
                  </a:solidFill>
                </a:rPr>
                <a:t>▲</a:t>
              </a:r>
              <a:endParaRPr lang="en-US" altLang="ko-KR" sz="1100" b="1" dirty="0">
                <a:solidFill>
                  <a:prstClr val="white"/>
                </a:solidFill>
              </a:endParaRPr>
            </a:p>
          </p:txBody>
        </p:sp>
        <p:cxnSp>
          <p:nvCxnSpPr>
            <p:cNvPr id="80" name="직선 연결선 79"/>
            <p:cNvCxnSpPr/>
            <p:nvPr/>
          </p:nvCxnSpPr>
          <p:spPr>
            <a:xfrm flipV="1">
              <a:off x="6655044" y="3052549"/>
              <a:ext cx="634635" cy="2059"/>
            </a:xfrm>
            <a:prstGeom prst="line">
              <a:avLst/>
            </a:prstGeom>
            <a:ln w="12700" cap="rnd">
              <a:solidFill>
                <a:srgbClr val="382F80"/>
              </a:solidFill>
              <a:prstDash val="sysDash"/>
              <a:bevel/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48638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0" y="1"/>
            <a:ext cx="12192000" cy="947116"/>
          </a:xfrm>
          <a:prstGeom prst="rect">
            <a:avLst/>
          </a:prstGeom>
          <a:gradFill flip="none" rotWithShape="1">
            <a:gsLst>
              <a:gs pos="0">
                <a:srgbClr val="382F80"/>
              </a:gs>
              <a:gs pos="97000">
                <a:schemeClr val="accent1">
                  <a:lumMod val="30000"/>
                  <a:lumOff val="70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381000" dist="38100" dir="162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2" latinLnBrk="0">
              <a:lnSpc>
                <a:spcPct val="150000"/>
              </a:lnSpc>
              <a:defRPr/>
            </a:pPr>
            <a:r>
              <a:rPr lang="en-US" altLang="ko-KR" sz="2400" b="1" i="1" kern="0" dirty="0" smtClean="0">
                <a:solidFill>
                  <a:prstClr val="white"/>
                </a:solidFill>
              </a:rPr>
              <a:t>GAME STORE</a:t>
            </a:r>
            <a:endParaRPr lang="en-US" altLang="ko-KR" sz="1050" kern="0" dirty="0">
              <a:solidFill>
                <a:prstClr val="white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직사각형 25"/>
              <p:cNvSpPr/>
              <p:nvPr/>
            </p:nvSpPr>
            <p:spPr>
              <a:xfrm>
                <a:off x="986308" y="715947"/>
                <a:ext cx="10256983" cy="5103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17500" dist="38100" dir="5400000" algn="t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ko-KR" altLang="en-US" sz="2400" i="1" dirty="0" smtClean="0">
                        <a:ln>
                          <a:solidFill>
                            <a:schemeClr val="tx1"/>
                          </a:solidFill>
                        </a:ln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</m:t>
                    </m:r>
                  </m:oMath>
                </a14:m>
                <a:r>
                  <a:rPr lang="ko-KR" altLang="en-US" sz="2400" dirty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  <a:sym typeface="Wingdings" panose="05000000000000000000" pitchFamily="2" charset="2"/>
                  </a:rPr>
                  <a:t> </a:t>
                </a:r>
                <a:r>
                  <a:rPr lang="ko-KR" altLang="en-US" sz="2400" dirty="0" smtClean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</a:rPr>
                  <a:t>주요 기능</a:t>
                </a:r>
                <a:endParaRPr lang="ko-KR" altLang="en-US" sz="2400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26" name="직사각형 2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6308" y="715947"/>
                <a:ext cx="10256983" cy="51038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ffectLst>
                <a:outerShdw blurRad="317500" dist="38100" dir="5400000" algn="t" rotWithShape="0">
                  <a:prstClr val="black">
                    <a:alpha val="15000"/>
                  </a:prstClr>
                </a:outerShdw>
              </a:effectLst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직사각형 26"/>
          <p:cNvSpPr/>
          <p:nvPr/>
        </p:nvSpPr>
        <p:spPr>
          <a:xfrm>
            <a:off x="11243292" y="715947"/>
            <a:ext cx="498764" cy="510382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  <a:effectLst>
            <a:outerShdw blurRad="3175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8241A10B-0C64-42B8-A0EA-2388CC508934}"/>
              </a:ext>
            </a:extLst>
          </p:cNvPr>
          <p:cNvSpPr/>
          <p:nvPr/>
        </p:nvSpPr>
        <p:spPr>
          <a:xfrm>
            <a:off x="11319440" y="170786"/>
            <a:ext cx="324305" cy="324305"/>
          </a:xfrm>
          <a:prstGeom prst="ellipse">
            <a:avLst/>
          </a:prstGeom>
          <a:blipFill dpi="0" rotWithShape="1">
            <a:blip r:embed="rId3"/>
            <a:srcRect/>
            <a:stretch>
              <a:fillRect t="-6000" b="-19000"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b="1">
              <a:solidFill>
                <a:prstClr val="white"/>
              </a:solidFill>
            </a:endParaRP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1CD963FA-706C-41C9-ABB4-A9FC43E5E237}"/>
              </a:ext>
            </a:extLst>
          </p:cNvPr>
          <p:cNvGrpSpPr/>
          <p:nvPr/>
        </p:nvGrpSpPr>
        <p:grpSpPr>
          <a:xfrm>
            <a:off x="11379799" y="835356"/>
            <a:ext cx="225749" cy="271564"/>
            <a:chOff x="9318625" y="1320799"/>
            <a:chExt cx="411780" cy="495349"/>
          </a:xfrm>
        </p:grpSpPr>
        <p:sp>
          <p:nvSpPr>
            <p:cNvPr id="35" name="원형: 비어 있음 10">
              <a:extLst>
                <a:ext uri="{FF2B5EF4-FFF2-40B4-BE49-F238E27FC236}">
                  <a16:creationId xmlns:a16="http://schemas.microsoft.com/office/drawing/2014/main" id="{50ABAA4E-830C-47B1-9918-C85BDD5CBC76}"/>
                </a:ext>
              </a:extLst>
            </p:cNvPr>
            <p:cNvSpPr/>
            <p:nvPr/>
          </p:nvSpPr>
          <p:spPr>
            <a:xfrm>
              <a:off x="9318625" y="1320799"/>
              <a:ext cx="388921" cy="388921"/>
            </a:xfrm>
            <a:prstGeom prst="donut">
              <a:avLst>
                <a:gd name="adj" fmla="val 1218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6" name="사각형: 둥근 모서리 12">
              <a:extLst>
                <a:ext uri="{FF2B5EF4-FFF2-40B4-BE49-F238E27FC236}">
                  <a16:creationId xmlns:a16="http://schemas.microsoft.com/office/drawing/2014/main" id="{0CE6BAC4-D940-478B-ADC2-975F58EF8A79}"/>
                </a:ext>
              </a:extLst>
            </p:cNvPr>
            <p:cNvSpPr/>
            <p:nvPr/>
          </p:nvSpPr>
          <p:spPr>
            <a:xfrm rot="18900000">
              <a:off x="9684686" y="1600148"/>
              <a:ext cx="45719" cy="216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415636" y="233554"/>
            <a:ext cx="309420" cy="285555"/>
            <a:chOff x="752762" y="601945"/>
            <a:chExt cx="329913" cy="285555"/>
          </a:xfrm>
          <a:solidFill>
            <a:srgbClr val="FE615C"/>
          </a:solidFill>
        </p:grpSpPr>
        <p:sp>
          <p:nvSpPr>
            <p:cNvPr id="38" name="모서리가 둥근 직사각형 37"/>
            <p:cNvSpPr/>
            <p:nvPr/>
          </p:nvSpPr>
          <p:spPr>
            <a:xfrm>
              <a:off x="752762" y="601945"/>
              <a:ext cx="32991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9" name="모서리가 둥근 직사각형 38"/>
            <p:cNvSpPr/>
            <p:nvPr/>
          </p:nvSpPr>
          <p:spPr>
            <a:xfrm>
              <a:off x="752762" y="688730"/>
              <a:ext cx="257176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0" name="모서리가 둥근 직사각형 39"/>
            <p:cNvSpPr/>
            <p:nvPr/>
          </p:nvSpPr>
          <p:spPr>
            <a:xfrm>
              <a:off x="752762" y="775515"/>
              <a:ext cx="18002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1" name="모서리가 둥근 직사각형 40"/>
            <p:cNvSpPr/>
            <p:nvPr/>
          </p:nvSpPr>
          <p:spPr>
            <a:xfrm>
              <a:off x="752762" y="862300"/>
              <a:ext cx="28289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9" name="직사각형 28"/>
          <p:cNvSpPr/>
          <p:nvPr/>
        </p:nvSpPr>
        <p:spPr>
          <a:xfrm>
            <a:off x="986308" y="1847736"/>
            <a:ext cx="10256983" cy="437526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44500" sx="101000" sy="101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2018071" y="3323836"/>
            <a:ext cx="2365873" cy="6694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Feature. 1 / </a:t>
            </a:r>
            <a:r>
              <a:rPr lang="ko-KR" altLang="en-US" sz="14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관리자 로그인</a:t>
            </a:r>
            <a:endParaRPr lang="en-US" altLang="ko-KR" sz="1400" b="1" dirty="0">
              <a:solidFill>
                <a:prstClr val="black">
                  <a:lumMod val="65000"/>
                  <a:lumOff val="35000"/>
                </a:prstClr>
              </a:solidFill>
              <a:cs typeface="Aharoni" panose="02010803020104030203" pitchFamily="2" charset="-79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 dirty="0" smtClean="0">
                <a:solidFill>
                  <a:prstClr val="white">
                    <a:lumMod val="65000"/>
                  </a:prstClr>
                </a:solidFill>
                <a:cs typeface="Aharoni" panose="02010803020104030203" pitchFamily="2" charset="-79"/>
              </a:rPr>
              <a:t>개인의 회원가입</a:t>
            </a:r>
            <a:endParaRPr lang="en-US" altLang="ko-KR" sz="1100" dirty="0">
              <a:solidFill>
                <a:prstClr val="white">
                  <a:lumMod val="65000"/>
                </a:prstClr>
              </a:solidFill>
              <a:cs typeface="Aharoni" panose="02010803020104030203" pitchFamily="2" charset="-79"/>
            </a:endParaRPr>
          </a:p>
        </p:txBody>
      </p:sp>
      <p:sp>
        <p:nvSpPr>
          <p:cNvPr id="31" name="모서리가 둥근 직사각형 30"/>
          <p:cNvSpPr/>
          <p:nvPr/>
        </p:nvSpPr>
        <p:spPr>
          <a:xfrm>
            <a:off x="5352375" y="2011787"/>
            <a:ext cx="1613202" cy="46550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solidFill>
              <a:srgbClr val="4C3F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ADMIN</a:t>
            </a:r>
            <a:endParaRPr lang="ko-KR" altLang="en-US" b="1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44" name="Freeform 11"/>
          <p:cNvSpPr>
            <a:spLocks noEditPoints="1"/>
          </p:cNvSpPr>
          <p:nvPr/>
        </p:nvSpPr>
        <p:spPr bwMode="auto">
          <a:xfrm>
            <a:off x="5986773" y="3377910"/>
            <a:ext cx="465483" cy="575992"/>
          </a:xfrm>
          <a:custGeom>
            <a:avLst/>
            <a:gdLst>
              <a:gd name="T0" fmla="*/ 1893 w 2776"/>
              <a:gd name="T1" fmla="*/ 2761 h 3440"/>
              <a:gd name="T2" fmla="*/ 1756 w 2776"/>
              <a:gd name="T3" fmla="*/ 2829 h 3440"/>
              <a:gd name="T4" fmla="*/ 2073 w 2776"/>
              <a:gd name="T5" fmla="*/ 3143 h 3440"/>
              <a:gd name="T6" fmla="*/ 2577 w 2776"/>
              <a:gd name="T7" fmla="*/ 2631 h 3440"/>
              <a:gd name="T8" fmla="*/ 2489 w 2776"/>
              <a:gd name="T9" fmla="*/ 2506 h 3440"/>
              <a:gd name="T10" fmla="*/ 1412 w 2776"/>
              <a:gd name="T11" fmla="*/ 2506 h 3440"/>
              <a:gd name="T12" fmla="*/ 897 w 2776"/>
              <a:gd name="T13" fmla="*/ 2546 h 3440"/>
              <a:gd name="T14" fmla="*/ 910 w 2776"/>
              <a:gd name="T15" fmla="*/ 2410 h 3440"/>
              <a:gd name="T16" fmla="*/ 791 w 2776"/>
              <a:gd name="T17" fmla="*/ 2360 h 3440"/>
              <a:gd name="T18" fmla="*/ 431 w 2776"/>
              <a:gd name="T19" fmla="*/ 2490 h 3440"/>
              <a:gd name="T20" fmla="*/ 461 w 2776"/>
              <a:gd name="T21" fmla="*/ 2410 h 3440"/>
              <a:gd name="T22" fmla="*/ 2144 w 2776"/>
              <a:gd name="T23" fmla="*/ 2162 h 3440"/>
              <a:gd name="T24" fmla="*/ 2591 w 2776"/>
              <a:gd name="T25" fmla="*/ 2350 h 3440"/>
              <a:gd name="T26" fmla="*/ 2776 w 2776"/>
              <a:gd name="T27" fmla="*/ 2801 h 3440"/>
              <a:gd name="T28" fmla="*/ 2591 w 2776"/>
              <a:gd name="T29" fmla="*/ 3252 h 3440"/>
              <a:gd name="T30" fmla="*/ 2144 w 2776"/>
              <a:gd name="T31" fmla="*/ 3440 h 3440"/>
              <a:gd name="T32" fmla="*/ 1695 w 2776"/>
              <a:gd name="T33" fmla="*/ 3252 h 3440"/>
              <a:gd name="T34" fmla="*/ 1510 w 2776"/>
              <a:gd name="T35" fmla="*/ 2801 h 3440"/>
              <a:gd name="T36" fmla="*/ 1695 w 2776"/>
              <a:gd name="T37" fmla="*/ 2350 h 3440"/>
              <a:gd name="T38" fmla="*/ 2144 w 2776"/>
              <a:gd name="T39" fmla="*/ 2162 h 3440"/>
              <a:gd name="T40" fmla="*/ 1510 w 2776"/>
              <a:gd name="T41" fmla="*/ 2064 h 3440"/>
              <a:gd name="T42" fmla="*/ 897 w 2776"/>
              <a:gd name="T43" fmla="*/ 2104 h 3440"/>
              <a:gd name="T44" fmla="*/ 910 w 2776"/>
              <a:gd name="T45" fmla="*/ 1968 h 3440"/>
              <a:gd name="T46" fmla="*/ 791 w 2776"/>
              <a:gd name="T47" fmla="*/ 1939 h 3440"/>
              <a:gd name="T48" fmla="*/ 431 w 2776"/>
              <a:gd name="T49" fmla="*/ 2069 h 3440"/>
              <a:gd name="T50" fmla="*/ 461 w 2776"/>
              <a:gd name="T51" fmla="*/ 1989 h 3440"/>
              <a:gd name="T52" fmla="*/ 926 w 2776"/>
              <a:gd name="T53" fmla="*/ 1573 h 3440"/>
              <a:gd name="T54" fmla="*/ 1751 w 2776"/>
              <a:gd name="T55" fmla="*/ 1687 h 3440"/>
              <a:gd name="T56" fmla="*/ 886 w 2776"/>
              <a:gd name="T57" fmla="*/ 1700 h 3440"/>
              <a:gd name="T58" fmla="*/ 926 w 2776"/>
              <a:gd name="T59" fmla="*/ 1573 h 3440"/>
              <a:gd name="T60" fmla="*/ 784 w 2776"/>
              <a:gd name="T61" fmla="*/ 1533 h 3440"/>
              <a:gd name="T62" fmla="*/ 421 w 2776"/>
              <a:gd name="T63" fmla="*/ 1641 h 3440"/>
              <a:gd name="T64" fmla="*/ 474 w 2776"/>
              <a:gd name="T65" fmla="*/ 1574 h 3440"/>
              <a:gd name="T66" fmla="*/ 1705 w 2776"/>
              <a:gd name="T67" fmla="*/ 1130 h 3440"/>
              <a:gd name="T68" fmla="*/ 1744 w 2776"/>
              <a:gd name="T69" fmla="*/ 1257 h 3440"/>
              <a:gd name="T70" fmla="*/ 879 w 2776"/>
              <a:gd name="T71" fmla="*/ 1244 h 3440"/>
              <a:gd name="T72" fmla="*/ 754 w 2776"/>
              <a:gd name="T73" fmla="*/ 1021 h 3440"/>
              <a:gd name="T74" fmla="*/ 604 w 2776"/>
              <a:gd name="T75" fmla="*/ 1300 h 3440"/>
              <a:gd name="T76" fmla="*/ 415 w 2776"/>
              <a:gd name="T77" fmla="*/ 1190 h 3440"/>
              <a:gd name="T78" fmla="*/ 487 w 2776"/>
              <a:gd name="T79" fmla="*/ 1144 h 3440"/>
              <a:gd name="T80" fmla="*/ 537 w 2776"/>
              <a:gd name="T81" fmla="*/ 369 h 3440"/>
              <a:gd name="T82" fmla="*/ 667 w 2776"/>
              <a:gd name="T83" fmla="*/ 612 h 3440"/>
              <a:gd name="T84" fmla="*/ 1557 w 2776"/>
              <a:gd name="T85" fmla="*/ 591 h 3440"/>
              <a:gd name="T86" fmla="*/ 1651 w 2776"/>
              <a:gd name="T87" fmla="*/ 344 h 3440"/>
              <a:gd name="T88" fmla="*/ 2158 w 2776"/>
              <a:gd name="T89" fmla="*/ 434 h 3440"/>
              <a:gd name="T90" fmla="*/ 2076 w 2776"/>
              <a:gd name="T91" fmla="*/ 2018 h 3440"/>
              <a:gd name="T92" fmla="*/ 1384 w 2776"/>
              <a:gd name="T93" fmla="*/ 2977 h 3440"/>
              <a:gd name="T94" fmla="*/ 46 w 2776"/>
              <a:gd name="T95" fmla="*/ 3026 h 3440"/>
              <a:gd name="T96" fmla="*/ 21 w 2776"/>
              <a:gd name="T97" fmla="*/ 450 h 3440"/>
              <a:gd name="T98" fmla="*/ 1096 w 2776"/>
              <a:gd name="T99" fmla="*/ 98 h 3440"/>
              <a:gd name="T100" fmla="*/ 1033 w 2776"/>
              <a:gd name="T101" fmla="*/ 210 h 3440"/>
              <a:gd name="T102" fmla="*/ 1159 w 2776"/>
              <a:gd name="T103" fmla="*/ 210 h 3440"/>
              <a:gd name="T104" fmla="*/ 1096 w 2776"/>
              <a:gd name="T105" fmla="*/ 98 h 3440"/>
              <a:gd name="T106" fmla="*/ 1244 w 2776"/>
              <a:gd name="T107" fmla="*/ 84 h 3440"/>
              <a:gd name="T108" fmla="*/ 1303 w 2776"/>
              <a:gd name="T109" fmla="*/ 236 h 3440"/>
              <a:gd name="T110" fmla="*/ 1534 w 2776"/>
              <a:gd name="T111" fmla="*/ 310 h 3440"/>
              <a:gd name="T112" fmla="*/ 1517 w 2776"/>
              <a:gd name="T113" fmla="*/ 498 h 3440"/>
              <a:gd name="T114" fmla="*/ 697 w 2776"/>
              <a:gd name="T115" fmla="*/ 516 h 3440"/>
              <a:gd name="T116" fmla="*/ 645 w 2776"/>
              <a:gd name="T117" fmla="*/ 335 h 3440"/>
              <a:gd name="T118" fmla="*/ 872 w 2776"/>
              <a:gd name="T119" fmla="*/ 243 h 3440"/>
              <a:gd name="T120" fmla="*/ 936 w 2776"/>
              <a:gd name="T121" fmla="*/ 110 h 34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776" h="3440">
                <a:moveTo>
                  <a:pt x="2489" y="2506"/>
                </a:moveTo>
                <a:lnTo>
                  <a:pt x="2468" y="2508"/>
                </a:lnTo>
                <a:lnTo>
                  <a:pt x="2447" y="2513"/>
                </a:lnTo>
                <a:lnTo>
                  <a:pt x="2428" y="2524"/>
                </a:lnTo>
                <a:lnTo>
                  <a:pt x="2411" y="2539"/>
                </a:lnTo>
                <a:lnTo>
                  <a:pt x="2083" y="2911"/>
                </a:lnTo>
                <a:lnTo>
                  <a:pt x="1912" y="2774"/>
                </a:lnTo>
                <a:lnTo>
                  <a:pt x="1893" y="2761"/>
                </a:lnTo>
                <a:lnTo>
                  <a:pt x="1872" y="2754"/>
                </a:lnTo>
                <a:lnTo>
                  <a:pt x="1851" y="2752"/>
                </a:lnTo>
                <a:lnTo>
                  <a:pt x="1830" y="2754"/>
                </a:lnTo>
                <a:lnTo>
                  <a:pt x="1809" y="2761"/>
                </a:lnTo>
                <a:lnTo>
                  <a:pt x="1790" y="2773"/>
                </a:lnTo>
                <a:lnTo>
                  <a:pt x="1775" y="2788"/>
                </a:lnTo>
                <a:lnTo>
                  <a:pt x="1762" y="2808"/>
                </a:lnTo>
                <a:lnTo>
                  <a:pt x="1756" y="2829"/>
                </a:lnTo>
                <a:lnTo>
                  <a:pt x="1753" y="2850"/>
                </a:lnTo>
                <a:lnTo>
                  <a:pt x="1756" y="2872"/>
                </a:lnTo>
                <a:lnTo>
                  <a:pt x="1762" y="2893"/>
                </a:lnTo>
                <a:lnTo>
                  <a:pt x="1774" y="2910"/>
                </a:lnTo>
                <a:lnTo>
                  <a:pt x="1790" y="2927"/>
                </a:lnTo>
                <a:lnTo>
                  <a:pt x="2033" y="3123"/>
                </a:lnTo>
                <a:lnTo>
                  <a:pt x="2053" y="3136"/>
                </a:lnTo>
                <a:lnTo>
                  <a:pt x="2073" y="3143"/>
                </a:lnTo>
                <a:lnTo>
                  <a:pt x="2094" y="3145"/>
                </a:lnTo>
                <a:lnTo>
                  <a:pt x="2115" y="3143"/>
                </a:lnTo>
                <a:lnTo>
                  <a:pt x="2133" y="3137"/>
                </a:lnTo>
                <a:lnTo>
                  <a:pt x="2152" y="3126"/>
                </a:lnTo>
                <a:lnTo>
                  <a:pt x="2167" y="3113"/>
                </a:lnTo>
                <a:lnTo>
                  <a:pt x="2557" y="2670"/>
                </a:lnTo>
                <a:lnTo>
                  <a:pt x="2569" y="2651"/>
                </a:lnTo>
                <a:lnTo>
                  <a:pt x="2577" y="2631"/>
                </a:lnTo>
                <a:lnTo>
                  <a:pt x="2582" y="2609"/>
                </a:lnTo>
                <a:lnTo>
                  <a:pt x="2580" y="2588"/>
                </a:lnTo>
                <a:lnTo>
                  <a:pt x="2574" y="2567"/>
                </a:lnTo>
                <a:lnTo>
                  <a:pt x="2564" y="2548"/>
                </a:lnTo>
                <a:lnTo>
                  <a:pt x="2549" y="2531"/>
                </a:lnTo>
                <a:lnTo>
                  <a:pt x="2530" y="2518"/>
                </a:lnTo>
                <a:lnTo>
                  <a:pt x="2510" y="2510"/>
                </a:lnTo>
                <a:lnTo>
                  <a:pt x="2489" y="2506"/>
                </a:lnTo>
                <a:close/>
                <a:moveTo>
                  <a:pt x="926" y="2408"/>
                </a:moveTo>
                <a:lnTo>
                  <a:pt x="1364" y="2408"/>
                </a:lnTo>
                <a:lnTo>
                  <a:pt x="1379" y="2410"/>
                </a:lnTo>
                <a:lnTo>
                  <a:pt x="1393" y="2417"/>
                </a:lnTo>
                <a:lnTo>
                  <a:pt x="1403" y="2428"/>
                </a:lnTo>
                <a:lnTo>
                  <a:pt x="1410" y="2441"/>
                </a:lnTo>
                <a:lnTo>
                  <a:pt x="1412" y="2457"/>
                </a:lnTo>
                <a:lnTo>
                  <a:pt x="1412" y="2506"/>
                </a:lnTo>
                <a:lnTo>
                  <a:pt x="1410" y="2522"/>
                </a:lnTo>
                <a:lnTo>
                  <a:pt x="1403" y="2535"/>
                </a:lnTo>
                <a:lnTo>
                  <a:pt x="1393" y="2546"/>
                </a:lnTo>
                <a:lnTo>
                  <a:pt x="1379" y="2553"/>
                </a:lnTo>
                <a:lnTo>
                  <a:pt x="1364" y="2555"/>
                </a:lnTo>
                <a:lnTo>
                  <a:pt x="926" y="2555"/>
                </a:lnTo>
                <a:lnTo>
                  <a:pt x="910" y="2553"/>
                </a:lnTo>
                <a:lnTo>
                  <a:pt x="897" y="2546"/>
                </a:lnTo>
                <a:lnTo>
                  <a:pt x="886" y="2535"/>
                </a:lnTo>
                <a:lnTo>
                  <a:pt x="879" y="2522"/>
                </a:lnTo>
                <a:lnTo>
                  <a:pt x="877" y="2506"/>
                </a:lnTo>
                <a:lnTo>
                  <a:pt x="877" y="2457"/>
                </a:lnTo>
                <a:lnTo>
                  <a:pt x="879" y="2441"/>
                </a:lnTo>
                <a:lnTo>
                  <a:pt x="886" y="2428"/>
                </a:lnTo>
                <a:lnTo>
                  <a:pt x="897" y="2417"/>
                </a:lnTo>
                <a:lnTo>
                  <a:pt x="910" y="2410"/>
                </a:lnTo>
                <a:lnTo>
                  <a:pt x="926" y="2408"/>
                </a:lnTo>
                <a:close/>
                <a:moveTo>
                  <a:pt x="754" y="2298"/>
                </a:moveTo>
                <a:lnTo>
                  <a:pt x="768" y="2301"/>
                </a:lnTo>
                <a:lnTo>
                  <a:pt x="780" y="2309"/>
                </a:lnTo>
                <a:lnTo>
                  <a:pt x="789" y="2319"/>
                </a:lnTo>
                <a:lnTo>
                  <a:pt x="794" y="2333"/>
                </a:lnTo>
                <a:lnTo>
                  <a:pt x="794" y="2346"/>
                </a:lnTo>
                <a:lnTo>
                  <a:pt x="791" y="2360"/>
                </a:lnTo>
                <a:lnTo>
                  <a:pt x="784" y="2373"/>
                </a:lnTo>
                <a:lnTo>
                  <a:pt x="604" y="2576"/>
                </a:lnTo>
                <a:lnTo>
                  <a:pt x="594" y="2584"/>
                </a:lnTo>
                <a:lnTo>
                  <a:pt x="583" y="2589"/>
                </a:lnTo>
                <a:lnTo>
                  <a:pt x="570" y="2591"/>
                </a:lnTo>
                <a:lnTo>
                  <a:pt x="556" y="2588"/>
                </a:lnTo>
                <a:lnTo>
                  <a:pt x="542" y="2581"/>
                </a:lnTo>
                <a:lnTo>
                  <a:pt x="431" y="2490"/>
                </a:lnTo>
                <a:lnTo>
                  <a:pt x="421" y="2480"/>
                </a:lnTo>
                <a:lnTo>
                  <a:pt x="415" y="2467"/>
                </a:lnTo>
                <a:lnTo>
                  <a:pt x="414" y="2454"/>
                </a:lnTo>
                <a:lnTo>
                  <a:pt x="416" y="2440"/>
                </a:lnTo>
                <a:lnTo>
                  <a:pt x="424" y="2427"/>
                </a:lnTo>
                <a:lnTo>
                  <a:pt x="434" y="2417"/>
                </a:lnTo>
                <a:lnTo>
                  <a:pt x="447" y="2412"/>
                </a:lnTo>
                <a:lnTo>
                  <a:pt x="461" y="2410"/>
                </a:lnTo>
                <a:lnTo>
                  <a:pt x="474" y="2413"/>
                </a:lnTo>
                <a:lnTo>
                  <a:pt x="487" y="2421"/>
                </a:lnTo>
                <a:lnTo>
                  <a:pt x="565" y="2484"/>
                </a:lnTo>
                <a:lnTo>
                  <a:pt x="717" y="2312"/>
                </a:lnTo>
                <a:lnTo>
                  <a:pt x="727" y="2303"/>
                </a:lnTo>
                <a:lnTo>
                  <a:pt x="741" y="2299"/>
                </a:lnTo>
                <a:lnTo>
                  <a:pt x="754" y="2298"/>
                </a:lnTo>
                <a:close/>
                <a:moveTo>
                  <a:pt x="2144" y="2162"/>
                </a:moveTo>
                <a:lnTo>
                  <a:pt x="2208" y="2165"/>
                </a:lnTo>
                <a:lnTo>
                  <a:pt x="2271" y="2176"/>
                </a:lnTo>
                <a:lnTo>
                  <a:pt x="2332" y="2191"/>
                </a:lnTo>
                <a:lnTo>
                  <a:pt x="2389" y="2212"/>
                </a:lnTo>
                <a:lnTo>
                  <a:pt x="2445" y="2239"/>
                </a:lnTo>
                <a:lnTo>
                  <a:pt x="2497" y="2271"/>
                </a:lnTo>
                <a:lnTo>
                  <a:pt x="2545" y="2308"/>
                </a:lnTo>
                <a:lnTo>
                  <a:pt x="2591" y="2350"/>
                </a:lnTo>
                <a:lnTo>
                  <a:pt x="2631" y="2394"/>
                </a:lnTo>
                <a:lnTo>
                  <a:pt x="2668" y="2443"/>
                </a:lnTo>
                <a:lnTo>
                  <a:pt x="2699" y="2497"/>
                </a:lnTo>
                <a:lnTo>
                  <a:pt x="2726" y="2553"/>
                </a:lnTo>
                <a:lnTo>
                  <a:pt x="2748" y="2611"/>
                </a:lnTo>
                <a:lnTo>
                  <a:pt x="2763" y="2673"/>
                </a:lnTo>
                <a:lnTo>
                  <a:pt x="2773" y="2735"/>
                </a:lnTo>
                <a:lnTo>
                  <a:pt x="2776" y="2801"/>
                </a:lnTo>
                <a:lnTo>
                  <a:pt x="2773" y="2867"/>
                </a:lnTo>
                <a:lnTo>
                  <a:pt x="2763" y="2930"/>
                </a:lnTo>
                <a:lnTo>
                  <a:pt x="2748" y="2991"/>
                </a:lnTo>
                <a:lnTo>
                  <a:pt x="2726" y="3050"/>
                </a:lnTo>
                <a:lnTo>
                  <a:pt x="2699" y="3105"/>
                </a:lnTo>
                <a:lnTo>
                  <a:pt x="2668" y="3159"/>
                </a:lnTo>
                <a:lnTo>
                  <a:pt x="2631" y="3208"/>
                </a:lnTo>
                <a:lnTo>
                  <a:pt x="2591" y="3252"/>
                </a:lnTo>
                <a:lnTo>
                  <a:pt x="2545" y="3294"/>
                </a:lnTo>
                <a:lnTo>
                  <a:pt x="2497" y="3331"/>
                </a:lnTo>
                <a:lnTo>
                  <a:pt x="2445" y="3363"/>
                </a:lnTo>
                <a:lnTo>
                  <a:pt x="2389" y="3390"/>
                </a:lnTo>
                <a:lnTo>
                  <a:pt x="2332" y="3411"/>
                </a:lnTo>
                <a:lnTo>
                  <a:pt x="2271" y="3427"/>
                </a:lnTo>
                <a:lnTo>
                  <a:pt x="2208" y="3437"/>
                </a:lnTo>
                <a:lnTo>
                  <a:pt x="2144" y="3440"/>
                </a:lnTo>
                <a:lnTo>
                  <a:pt x="2079" y="3437"/>
                </a:lnTo>
                <a:lnTo>
                  <a:pt x="2015" y="3427"/>
                </a:lnTo>
                <a:lnTo>
                  <a:pt x="1955" y="3411"/>
                </a:lnTo>
                <a:lnTo>
                  <a:pt x="1897" y="3390"/>
                </a:lnTo>
                <a:lnTo>
                  <a:pt x="1841" y="3363"/>
                </a:lnTo>
                <a:lnTo>
                  <a:pt x="1789" y="3331"/>
                </a:lnTo>
                <a:lnTo>
                  <a:pt x="1741" y="3294"/>
                </a:lnTo>
                <a:lnTo>
                  <a:pt x="1695" y="3252"/>
                </a:lnTo>
                <a:lnTo>
                  <a:pt x="1655" y="3208"/>
                </a:lnTo>
                <a:lnTo>
                  <a:pt x="1618" y="3159"/>
                </a:lnTo>
                <a:lnTo>
                  <a:pt x="1587" y="3105"/>
                </a:lnTo>
                <a:lnTo>
                  <a:pt x="1560" y="3050"/>
                </a:lnTo>
                <a:lnTo>
                  <a:pt x="1538" y="2991"/>
                </a:lnTo>
                <a:lnTo>
                  <a:pt x="1523" y="2930"/>
                </a:lnTo>
                <a:lnTo>
                  <a:pt x="1513" y="2867"/>
                </a:lnTo>
                <a:lnTo>
                  <a:pt x="1510" y="2801"/>
                </a:lnTo>
                <a:lnTo>
                  <a:pt x="1513" y="2735"/>
                </a:lnTo>
                <a:lnTo>
                  <a:pt x="1523" y="2673"/>
                </a:lnTo>
                <a:lnTo>
                  <a:pt x="1538" y="2611"/>
                </a:lnTo>
                <a:lnTo>
                  <a:pt x="1560" y="2553"/>
                </a:lnTo>
                <a:lnTo>
                  <a:pt x="1587" y="2497"/>
                </a:lnTo>
                <a:lnTo>
                  <a:pt x="1618" y="2443"/>
                </a:lnTo>
                <a:lnTo>
                  <a:pt x="1655" y="2394"/>
                </a:lnTo>
                <a:lnTo>
                  <a:pt x="1695" y="2350"/>
                </a:lnTo>
                <a:lnTo>
                  <a:pt x="1741" y="2308"/>
                </a:lnTo>
                <a:lnTo>
                  <a:pt x="1789" y="2271"/>
                </a:lnTo>
                <a:lnTo>
                  <a:pt x="1841" y="2239"/>
                </a:lnTo>
                <a:lnTo>
                  <a:pt x="1897" y="2212"/>
                </a:lnTo>
                <a:lnTo>
                  <a:pt x="1955" y="2191"/>
                </a:lnTo>
                <a:lnTo>
                  <a:pt x="2015" y="2176"/>
                </a:lnTo>
                <a:lnTo>
                  <a:pt x="2079" y="2165"/>
                </a:lnTo>
                <a:lnTo>
                  <a:pt x="2144" y="2162"/>
                </a:lnTo>
                <a:close/>
                <a:moveTo>
                  <a:pt x="926" y="1966"/>
                </a:moveTo>
                <a:lnTo>
                  <a:pt x="1462" y="1966"/>
                </a:lnTo>
                <a:lnTo>
                  <a:pt x="1476" y="1968"/>
                </a:lnTo>
                <a:lnTo>
                  <a:pt x="1490" y="1975"/>
                </a:lnTo>
                <a:lnTo>
                  <a:pt x="1501" y="1986"/>
                </a:lnTo>
                <a:lnTo>
                  <a:pt x="1507" y="1999"/>
                </a:lnTo>
                <a:lnTo>
                  <a:pt x="1510" y="2015"/>
                </a:lnTo>
                <a:lnTo>
                  <a:pt x="1510" y="2064"/>
                </a:lnTo>
                <a:lnTo>
                  <a:pt x="1507" y="2080"/>
                </a:lnTo>
                <a:lnTo>
                  <a:pt x="1501" y="2093"/>
                </a:lnTo>
                <a:lnTo>
                  <a:pt x="1490" y="2104"/>
                </a:lnTo>
                <a:lnTo>
                  <a:pt x="1476" y="2111"/>
                </a:lnTo>
                <a:lnTo>
                  <a:pt x="1462" y="2113"/>
                </a:lnTo>
                <a:lnTo>
                  <a:pt x="926" y="2113"/>
                </a:lnTo>
                <a:lnTo>
                  <a:pt x="910" y="2111"/>
                </a:lnTo>
                <a:lnTo>
                  <a:pt x="897" y="2104"/>
                </a:lnTo>
                <a:lnTo>
                  <a:pt x="886" y="2093"/>
                </a:lnTo>
                <a:lnTo>
                  <a:pt x="879" y="2080"/>
                </a:lnTo>
                <a:lnTo>
                  <a:pt x="877" y="2064"/>
                </a:lnTo>
                <a:lnTo>
                  <a:pt x="877" y="2015"/>
                </a:lnTo>
                <a:lnTo>
                  <a:pt x="879" y="1999"/>
                </a:lnTo>
                <a:lnTo>
                  <a:pt x="886" y="1986"/>
                </a:lnTo>
                <a:lnTo>
                  <a:pt x="897" y="1975"/>
                </a:lnTo>
                <a:lnTo>
                  <a:pt x="910" y="1968"/>
                </a:lnTo>
                <a:lnTo>
                  <a:pt x="926" y="1966"/>
                </a:lnTo>
                <a:close/>
                <a:moveTo>
                  <a:pt x="754" y="1876"/>
                </a:moveTo>
                <a:lnTo>
                  <a:pt x="768" y="1879"/>
                </a:lnTo>
                <a:lnTo>
                  <a:pt x="780" y="1888"/>
                </a:lnTo>
                <a:lnTo>
                  <a:pt x="789" y="1898"/>
                </a:lnTo>
                <a:lnTo>
                  <a:pt x="794" y="1912"/>
                </a:lnTo>
                <a:lnTo>
                  <a:pt x="794" y="1925"/>
                </a:lnTo>
                <a:lnTo>
                  <a:pt x="791" y="1939"/>
                </a:lnTo>
                <a:lnTo>
                  <a:pt x="784" y="1951"/>
                </a:lnTo>
                <a:lnTo>
                  <a:pt x="604" y="2155"/>
                </a:lnTo>
                <a:lnTo>
                  <a:pt x="594" y="2163"/>
                </a:lnTo>
                <a:lnTo>
                  <a:pt x="583" y="2168"/>
                </a:lnTo>
                <a:lnTo>
                  <a:pt x="570" y="2170"/>
                </a:lnTo>
                <a:lnTo>
                  <a:pt x="556" y="2167"/>
                </a:lnTo>
                <a:lnTo>
                  <a:pt x="542" y="2160"/>
                </a:lnTo>
                <a:lnTo>
                  <a:pt x="431" y="2069"/>
                </a:lnTo>
                <a:lnTo>
                  <a:pt x="421" y="2059"/>
                </a:lnTo>
                <a:lnTo>
                  <a:pt x="415" y="2046"/>
                </a:lnTo>
                <a:lnTo>
                  <a:pt x="414" y="2033"/>
                </a:lnTo>
                <a:lnTo>
                  <a:pt x="416" y="2019"/>
                </a:lnTo>
                <a:lnTo>
                  <a:pt x="424" y="2006"/>
                </a:lnTo>
                <a:lnTo>
                  <a:pt x="434" y="1996"/>
                </a:lnTo>
                <a:lnTo>
                  <a:pt x="447" y="1991"/>
                </a:lnTo>
                <a:lnTo>
                  <a:pt x="461" y="1989"/>
                </a:lnTo>
                <a:lnTo>
                  <a:pt x="474" y="1992"/>
                </a:lnTo>
                <a:lnTo>
                  <a:pt x="487" y="1999"/>
                </a:lnTo>
                <a:lnTo>
                  <a:pt x="565" y="2063"/>
                </a:lnTo>
                <a:lnTo>
                  <a:pt x="717" y="1891"/>
                </a:lnTo>
                <a:lnTo>
                  <a:pt x="727" y="1882"/>
                </a:lnTo>
                <a:lnTo>
                  <a:pt x="741" y="1877"/>
                </a:lnTo>
                <a:lnTo>
                  <a:pt x="754" y="1876"/>
                </a:lnTo>
                <a:close/>
                <a:moveTo>
                  <a:pt x="926" y="1573"/>
                </a:moveTo>
                <a:lnTo>
                  <a:pt x="1705" y="1573"/>
                </a:lnTo>
                <a:lnTo>
                  <a:pt x="1720" y="1575"/>
                </a:lnTo>
                <a:lnTo>
                  <a:pt x="1733" y="1582"/>
                </a:lnTo>
                <a:lnTo>
                  <a:pt x="1744" y="1593"/>
                </a:lnTo>
                <a:lnTo>
                  <a:pt x="1751" y="1606"/>
                </a:lnTo>
                <a:lnTo>
                  <a:pt x="1753" y="1622"/>
                </a:lnTo>
                <a:lnTo>
                  <a:pt x="1753" y="1671"/>
                </a:lnTo>
                <a:lnTo>
                  <a:pt x="1751" y="1687"/>
                </a:lnTo>
                <a:lnTo>
                  <a:pt x="1744" y="1700"/>
                </a:lnTo>
                <a:lnTo>
                  <a:pt x="1733" y="1711"/>
                </a:lnTo>
                <a:lnTo>
                  <a:pt x="1720" y="1718"/>
                </a:lnTo>
                <a:lnTo>
                  <a:pt x="1705" y="1720"/>
                </a:lnTo>
                <a:lnTo>
                  <a:pt x="926" y="1720"/>
                </a:lnTo>
                <a:lnTo>
                  <a:pt x="910" y="1718"/>
                </a:lnTo>
                <a:lnTo>
                  <a:pt x="897" y="1711"/>
                </a:lnTo>
                <a:lnTo>
                  <a:pt x="886" y="1700"/>
                </a:lnTo>
                <a:lnTo>
                  <a:pt x="879" y="1687"/>
                </a:lnTo>
                <a:lnTo>
                  <a:pt x="877" y="1671"/>
                </a:lnTo>
                <a:lnTo>
                  <a:pt x="877" y="1622"/>
                </a:lnTo>
                <a:lnTo>
                  <a:pt x="879" y="1606"/>
                </a:lnTo>
                <a:lnTo>
                  <a:pt x="886" y="1593"/>
                </a:lnTo>
                <a:lnTo>
                  <a:pt x="897" y="1582"/>
                </a:lnTo>
                <a:lnTo>
                  <a:pt x="910" y="1575"/>
                </a:lnTo>
                <a:lnTo>
                  <a:pt x="926" y="1573"/>
                </a:lnTo>
                <a:close/>
                <a:moveTo>
                  <a:pt x="754" y="1458"/>
                </a:moveTo>
                <a:lnTo>
                  <a:pt x="768" y="1461"/>
                </a:lnTo>
                <a:lnTo>
                  <a:pt x="780" y="1470"/>
                </a:lnTo>
                <a:lnTo>
                  <a:pt x="789" y="1480"/>
                </a:lnTo>
                <a:lnTo>
                  <a:pt x="794" y="1494"/>
                </a:lnTo>
                <a:lnTo>
                  <a:pt x="794" y="1507"/>
                </a:lnTo>
                <a:lnTo>
                  <a:pt x="791" y="1521"/>
                </a:lnTo>
                <a:lnTo>
                  <a:pt x="784" y="1533"/>
                </a:lnTo>
                <a:lnTo>
                  <a:pt x="604" y="1737"/>
                </a:lnTo>
                <a:lnTo>
                  <a:pt x="594" y="1745"/>
                </a:lnTo>
                <a:lnTo>
                  <a:pt x="583" y="1750"/>
                </a:lnTo>
                <a:lnTo>
                  <a:pt x="570" y="1752"/>
                </a:lnTo>
                <a:lnTo>
                  <a:pt x="556" y="1749"/>
                </a:lnTo>
                <a:lnTo>
                  <a:pt x="542" y="1742"/>
                </a:lnTo>
                <a:lnTo>
                  <a:pt x="431" y="1651"/>
                </a:lnTo>
                <a:lnTo>
                  <a:pt x="421" y="1641"/>
                </a:lnTo>
                <a:lnTo>
                  <a:pt x="415" y="1628"/>
                </a:lnTo>
                <a:lnTo>
                  <a:pt x="414" y="1615"/>
                </a:lnTo>
                <a:lnTo>
                  <a:pt x="416" y="1600"/>
                </a:lnTo>
                <a:lnTo>
                  <a:pt x="424" y="1588"/>
                </a:lnTo>
                <a:lnTo>
                  <a:pt x="434" y="1578"/>
                </a:lnTo>
                <a:lnTo>
                  <a:pt x="447" y="1573"/>
                </a:lnTo>
                <a:lnTo>
                  <a:pt x="461" y="1571"/>
                </a:lnTo>
                <a:lnTo>
                  <a:pt x="474" y="1574"/>
                </a:lnTo>
                <a:lnTo>
                  <a:pt x="487" y="1581"/>
                </a:lnTo>
                <a:lnTo>
                  <a:pt x="565" y="1645"/>
                </a:lnTo>
                <a:lnTo>
                  <a:pt x="717" y="1473"/>
                </a:lnTo>
                <a:lnTo>
                  <a:pt x="727" y="1464"/>
                </a:lnTo>
                <a:lnTo>
                  <a:pt x="741" y="1459"/>
                </a:lnTo>
                <a:lnTo>
                  <a:pt x="754" y="1458"/>
                </a:lnTo>
                <a:close/>
                <a:moveTo>
                  <a:pt x="926" y="1130"/>
                </a:moveTo>
                <a:lnTo>
                  <a:pt x="1705" y="1130"/>
                </a:lnTo>
                <a:lnTo>
                  <a:pt x="1720" y="1133"/>
                </a:lnTo>
                <a:lnTo>
                  <a:pt x="1733" y="1139"/>
                </a:lnTo>
                <a:lnTo>
                  <a:pt x="1744" y="1151"/>
                </a:lnTo>
                <a:lnTo>
                  <a:pt x="1751" y="1164"/>
                </a:lnTo>
                <a:lnTo>
                  <a:pt x="1753" y="1179"/>
                </a:lnTo>
                <a:lnTo>
                  <a:pt x="1753" y="1229"/>
                </a:lnTo>
                <a:lnTo>
                  <a:pt x="1751" y="1244"/>
                </a:lnTo>
                <a:lnTo>
                  <a:pt x="1744" y="1257"/>
                </a:lnTo>
                <a:lnTo>
                  <a:pt x="1733" y="1269"/>
                </a:lnTo>
                <a:lnTo>
                  <a:pt x="1720" y="1275"/>
                </a:lnTo>
                <a:lnTo>
                  <a:pt x="1705" y="1278"/>
                </a:lnTo>
                <a:lnTo>
                  <a:pt x="926" y="1278"/>
                </a:lnTo>
                <a:lnTo>
                  <a:pt x="910" y="1275"/>
                </a:lnTo>
                <a:lnTo>
                  <a:pt x="897" y="1269"/>
                </a:lnTo>
                <a:lnTo>
                  <a:pt x="886" y="1257"/>
                </a:lnTo>
                <a:lnTo>
                  <a:pt x="879" y="1244"/>
                </a:lnTo>
                <a:lnTo>
                  <a:pt x="877" y="1229"/>
                </a:lnTo>
                <a:lnTo>
                  <a:pt x="877" y="1179"/>
                </a:lnTo>
                <a:lnTo>
                  <a:pt x="879" y="1164"/>
                </a:lnTo>
                <a:lnTo>
                  <a:pt x="886" y="1151"/>
                </a:lnTo>
                <a:lnTo>
                  <a:pt x="897" y="1139"/>
                </a:lnTo>
                <a:lnTo>
                  <a:pt x="910" y="1133"/>
                </a:lnTo>
                <a:lnTo>
                  <a:pt x="926" y="1130"/>
                </a:lnTo>
                <a:close/>
                <a:moveTo>
                  <a:pt x="754" y="1021"/>
                </a:moveTo>
                <a:lnTo>
                  <a:pt x="768" y="1025"/>
                </a:lnTo>
                <a:lnTo>
                  <a:pt x="780" y="1032"/>
                </a:lnTo>
                <a:lnTo>
                  <a:pt x="789" y="1043"/>
                </a:lnTo>
                <a:lnTo>
                  <a:pt x="794" y="1056"/>
                </a:lnTo>
                <a:lnTo>
                  <a:pt x="794" y="1071"/>
                </a:lnTo>
                <a:lnTo>
                  <a:pt x="791" y="1084"/>
                </a:lnTo>
                <a:lnTo>
                  <a:pt x="784" y="1096"/>
                </a:lnTo>
                <a:lnTo>
                  <a:pt x="604" y="1300"/>
                </a:lnTo>
                <a:lnTo>
                  <a:pt x="594" y="1308"/>
                </a:lnTo>
                <a:lnTo>
                  <a:pt x="583" y="1313"/>
                </a:lnTo>
                <a:lnTo>
                  <a:pt x="570" y="1314"/>
                </a:lnTo>
                <a:lnTo>
                  <a:pt x="556" y="1312"/>
                </a:lnTo>
                <a:lnTo>
                  <a:pt x="542" y="1305"/>
                </a:lnTo>
                <a:lnTo>
                  <a:pt x="431" y="1214"/>
                </a:lnTo>
                <a:lnTo>
                  <a:pt x="421" y="1204"/>
                </a:lnTo>
                <a:lnTo>
                  <a:pt x="415" y="1190"/>
                </a:lnTo>
                <a:lnTo>
                  <a:pt x="414" y="1177"/>
                </a:lnTo>
                <a:lnTo>
                  <a:pt x="416" y="1163"/>
                </a:lnTo>
                <a:lnTo>
                  <a:pt x="424" y="1151"/>
                </a:lnTo>
                <a:lnTo>
                  <a:pt x="434" y="1141"/>
                </a:lnTo>
                <a:lnTo>
                  <a:pt x="447" y="1135"/>
                </a:lnTo>
                <a:lnTo>
                  <a:pt x="461" y="1134"/>
                </a:lnTo>
                <a:lnTo>
                  <a:pt x="474" y="1136"/>
                </a:lnTo>
                <a:lnTo>
                  <a:pt x="487" y="1144"/>
                </a:lnTo>
                <a:lnTo>
                  <a:pt x="565" y="1207"/>
                </a:lnTo>
                <a:lnTo>
                  <a:pt x="717" y="1036"/>
                </a:lnTo>
                <a:lnTo>
                  <a:pt x="727" y="1027"/>
                </a:lnTo>
                <a:lnTo>
                  <a:pt x="741" y="1022"/>
                </a:lnTo>
                <a:lnTo>
                  <a:pt x="754" y="1021"/>
                </a:lnTo>
                <a:close/>
                <a:moveTo>
                  <a:pt x="147" y="344"/>
                </a:moveTo>
                <a:lnTo>
                  <a:pt x="541" y="344"/>
                </a:lnTo>
                <a:lnTo>
                  <a:pt x="537" y="369"/>
                </a:lnTo>
                <a:lnTo>
                  <a:pt x="536" y="395"/>
                </a:lnTo>
                <a:lnTo>
                  <a:pt x="539" y="435"/>
                </a:lnTo>
                <a:lnTo>
                  <a:pt x="549" y="472"/>
                </a:lnTo>
                <a:lnTo>
                  <a:pt x="563" y="507"/>
                </a:lnTo>
                <a:lnTo>
                  <a:pt x="583" y="539"/>
                </a:lnTo>
                <a:lnTo>
                  <a:pt x="606" y="567"/>
                </a:lnTo>
                <a:lnTo>
                  <a:pt x="635" y="592"/>
                </a:lnTo>
                <a:lnTo>
                  <a:pt x="667" y="612"/>
                </a:lnTo>
                <a:lnTo>
                  <a:pt x="701" y="626"/>
                </a:lnTo>
                <a:lnTo>
                  <a:pt x="739" y="636"/>
                </a:lnTo>
                <a:lnTo>
                  <a:pt x="778" y="639"/>
                </a:lnTo>
                <a:lnTo>
                  <a:pt x="1414" y="639"/>
                </a:lnTo>
                <a:lnTo>
                  <a:pt x="1454" y="636"/>
                </a:lnTo>
                <a:lnTo>
                  <a:pt x="1491" y="626"/>
                </a:lnTo>
                <a:lnTo>
                  <a:pt x="1525" y="612"/>
                </a:lnTo>
                <a:lnTo>
                  <a:pt x="1557" y="591"/>
                </a:lnTo>
                <a:lnTo>
                  <a:pt x="1585" y="567"/>
                </a:lnTo>
                <a:lnTo>
                  <a:pt x="1609" y="538"/>
                </a:lnTo>
                <a:lnTo>
                  <a:pt x="1629" y="506"/>
                </a:lnTo>
                <a:lnTo>
                  <a:pt x="1644" y="470"/>
                </a:lnTo>
                <a:lnTo>
                  <a:pt x="1653" y="432"/>
                </a:lnTo>
                <a:lnTo>
                  <a:pt x="1656" y="392"/>
                </a:lnTo>
                <a:lnTo>
                  <a:pt x="1655" y="368"/>
                </a:lnTo>
                <a:lnTo>
                  <a:pt x="1651" y="344"/>
                </a:lnTo>
                <a:lnTo>
                  <a:pt x="1948" y="344"/>
                </a:lnTo>
                <a:lnTo>
                  <a:pt x="1990" y="346"/>
                </a:lnTo>
                <a:lnTo>
                  <a:pt x="2027" y="352"/>
                </a:lnTo>
                <a:lnTo>
                  <a:pt x="2060" y="363"/>
                </a:lnTo>
                <a:lnTo>
                  <a:pt x="2091" y="375"/>
                </a:lnTo>
                <a:lnTo>
                  <a:pt x="2117" y="392"/>
                </a:lnTo>
                <a:lnTo>
                  <a:pt x="2139" y="412"/>
                </a:lnTo>
                <a:lnTo>
                  <a:pt x="2158" y="434"/>
                </a:lnTo>
                <a:lnTo>
                  <a:pt x="2173" y="458"/>
                </a:lnTo>
                <a:lnTo>
                  <a:pt x="2183" y="484"/>
                </a:lnTo>
                <a:lnTo>
                  <a:pt x="2190" y="512"/>
                </a:lnTo>
                <a:lnTo>
                  <a:pt x="2192" y="541"/>
                </a:lnTo>
                <a:lnTo>
                  <a:pt x="2192" y="2017"/>
                </a:lnTo>
                <a:lnTo>
                  <a:pt x="2167" y="2016"/>
                </a:lnTo>
                <a:lnTo>
                  <a:pt x="2144" y="2015"/>
                </a:lnTo>
                <a:lnTo>
                  <a:pt x="2076" y="2018"/>
                </a:lnTo>
                <a:lnTo>
                  <a:pt x="2011" y="2026"/>
                </a:lnTo>
                <a:lnTo>
                  <a:pt x="1948" y="2041"/>
                </a:lnTo>
                <a:lnTo>
                  <a:pt x="1948" y="885"/>
                </a:lnTo>
                <a:lnTo>
                  <a:pt x="244" y="885"/>
                </a:lnTo>
                <a:lnTo>
                  <a:pt x="244" y="2850"/>
                </a:lnTo>
                <a:lnTo>
                  <a:pt x="1367" y="2850"/>
                </a:lnTo>
                <a:lnTo>
                  <a:pt x="1373" y="2915"/>
                </a:lnTo>
                <a:lnTo>
                  <a:pt x="1384" y="2977"/>
                </a:lnTo>
                <a:lnTo>
                  <a:pt x="1401" y="3038"/>
                </a:lnTo>
                <a:lnTo>
                  <a:pt x="1421" y="3096"/>
                </a:lnTo>
                <a:lnTo>
                  <a:pt x="195" y="3096"/>
                </a:lnTo>
                <a:lnTo>
                  <a:pt x="160" y="3093"/>
                </a:lnTo>
                <a:lnTo>
                  <a:pt x="127" y="3083"/>
                </a:lnTo>
                <a:lnTo>
                  <a:pt x="97" y="3069"/>
                </a:lnTo>
                <a:lnTo>
                  <a:pt x="69" y="3050"/>
                </a:lnTo>
                <a:lnTo>
                  <a:pt x="46" y="3026"/>
                </a:lnTo>
                <a:lnTo>
                  <a:pt x="27" y="2999"/>
                </a:lnTo>
                <a:lnTo>
                  <a:pt x="12" y="2968"/>
                </a:lnTo>
                <a:lnTo>
                  <a:pt x="3" y="2934"/>
                </a:lnTo>
                <a:lnTo>
                  <a:pt x="0" y="2899"/>
                </a:lnTo>
                <a:lnTo>
                  <a:pt x="0" y="541"/>
                </a:lnTo>
                <a:lnTo>
                  <a:pt x="3" y="509"/>
                </a:lnTo>
                <a:lnTo>
                  <a:pt x="9" y="478"/>
                </a:lnTo>
                <a:lnTo>
                  <a:pt x="21" y="450"/>
                </a:lnTo>
                <a:lnTo>
                  <a:pt x="35" y="424"/>
                </a:lnTo>
                <a:lnTo>
                  <a:pt x="52" y="401"/>
                </a:lnTo>
                <a:lnTo>
                  <a:pt x="69" y="382"/>
                </a:lnTo>
                <a:lnTo>
                  <a:pt x="89" y="366"/>
                </a:lnTo>
                <a:lnTo>
                  <a:pt x="108" y="354"/>
                </a:lnTo>
                <a:lnTo>
                  <a:pt x="128" y="346"/>
                </a:lnTo>
                <a:lnTo>
                  <a:pt x="147" y="344"/>
                </a:lnTo>
                <a:close/>
                <a:moveTo>
                  <a:pt x="1096" y="98"/>
                </a:moveTo>
                <a:lnTo>
                  <a:pt x="1076" y="101"/>
                </a:lnTo>
                <a:lnTo>
                  <a:pt x="1059" y="108"/>
                </a:lnTo>
                <a:lnTo>
                  <a:pt x="1044" y="120"/>
                </a:lnTo>
                <a:lnTo>
                  <a:pt x="1033" y="134"/>
                </a:lnTo>
                <a:lnTo>
                  <a:pt x="1026" y="152"/>
                </a:lnTo>
                <a:lnTo>
                  <a:pt x="1023" y="172"/>
                </a:lnTo>
                <a:lnTo>
                  <a:pt x="1026" y="192"/>
                </a:lnTo>
                <a:lnTo>
                  <a:pt x="1033" y="210"/>
                </a:lnTo>
                <a:lnTo>
                  <a:pt x="1044" y="224"/>
                </a:lnTo>
                <a:lnTo>
                  <a:pt x="1059" y="236"/>
                </a:lnTo>
                <a:lnTo>
                  <a:pt x="1076" y="243"/>
                </a:lnTo>
                <a:lnTo>
                  <a:pt x="1096" y="246"/>
                </a:lnTo>
                <a:lnTo>
                  <a:pt x="1116" y="243"/>
                </a:lnTo>
                <a:lnTo>
                  <a:pt x="1133" y="236"/>
                </a:lnTo>
                <a:lnTo>
                  <a:pt x="1148" y="224"/>
                </a:lnTo>
                <a:lnTo>
                  <a:pt x="1159" y="210"/>
                </a:lnTo>
                <a:lnTo>
                  <a:pt x="1166" y="192"/>
                </a:lnTo>
                <a:lnTo>
                  <a:pt x="1169" y="172"/>
                </a:lnTo>
                <a:lnTo>
                  <a:pt x="1166" y="152"/>
                </a:lnTo>
                <a:lnTo>
                  <a:pt x="1159" y="134"/>
                </a:lnTo>
                <a:lnTo>
                  <a:pt x="1148" y="120"/>
                </a:lnTo>
                <a:lnTo>
                  <a:pt x="1133" y="108"/>
                </a:lnTo>
                <a:lnTo>
                  <a:pt x="1116" y="101"/>
                </a:lnTo>
                <a:lnTo>
                  <a:pt x="1096" y="98"/>
                </a:lnTo>
                <a:close/>
                <a:moveTo>
                  <a:pt x="1094" y="0"/>
                </a:moveTo>
                <a:lnTo>
                  <a:pt x="1098" y="0"/>
                </a:lnTo>
                <a:lnTo>
                  <a:pt x="1128" y="3"/>
                </a:lnTo>
                <a:lnTo>
                  <a:pt x="1157" y="10"/>
                </a:lnTo>
                <a:lnTo>
                  <a:pt x="1183" y="23"/>
                </a:lnTo>
                <a:lnTo>
                  <a:pt x="1207" y="40"/>
                </a:lnTo>
                <a:lnTo>
                  <a:pt x="1227" y="60"/>
                </a:lnTo>
                <a:lnTo>
                  <a:pt x="1244" y="84"/>
                </a:lnTo>
                <a:lnTo>
                  <a:pt x="1256" y="110"/>
                </a:lnTo>
                <a:lnTo>
                  <a:pt x="1263" y="140"/>
                </a:lnTo>
                <a:lnTo>
                  <a:pt x="1267" y="170"/>
                </a:lnTo>
                <a:lnTo>
                  <a:pt x="1267" y="172"/>
                </a:lnTo>
                <a:lnTo>
                  <a:pt x="1269" y="192"/>
                </a:lnTo>
                <a:lnTo>
                  <a:pt x="1277" y="210"/>
                </a:lnTo>
                <a:lnTo>
                  <a:pt x="1288" y="224"/>
                </a:lnTo>
                <a:lnTo>
                  <a:pt x="1303" y="236"/>
                </a:lnTo>
                <a:lnTo>
                  <a:pt x="1319" y="243"/>
                </a:lnTo>
                <a:lnTo>
                  <a:pt x="1339" y="246"/>
                </a:lnTo>
                <a:lnTo>
                  <a:pt x="1414" y="246"/>
                </a:lnTo>
                <a:lnTo>
                  <a:pt x="1443" y="249"/>
                </a:lnTo>
                <a:lnTo>
                  <a:pt x="1470" y="257"/>
                </a:lnTo>
                <a:lnTo>
                  <a:pt x="1495" y="271"/>
                </a:lnTo>
                <a:lnTo>
                  <a:pt x="1517" y="289"/>
                </a:lnTo>
                <a:lnTo>
                  <a:pt x="1534" y="310"/>
                </a:lnTo>
                <a:lnTo>
                  <a:pt x="1548" y="335"/>
                </a:lnTo>
                <a:lnTo>
                  <a:pt x="1556" y="363"/>
                </a:lnTo>
                <a:lnTo>
                  <a:pt x="1559" y="392"/>
                </a:lnTo>
                <a:lnTo>
                  <a:pt x="1559" y="395"/>
                </a:lnTo>
                <a:lnTo>
                  <a:pt x="1556" y="424"/>
                </a:lnTo>
                <a:lnTo>
                  <a:pt x="1548" y="451"/>
                </a:lnTo>
                <a:lnTo>
                  <a:pt x="1534" y="476"/>
                </a:lnTo>
                <a:lnTo>
                  <a:pt x="1517" y="498"/>
                </a:lnTo>
                <a:lnTo>
                  <a:pt x="1495" y="516"/>
                </a:lnTo>
                <a:lnTo>
                  <a:pt x="1470" y="530"/>
                </a:lnTo>
                <a:lnTo>
                  <a:pt x="1443" y="538"/>
                </a:lnTo>
                <a:lnTo>
                  <a:pt x="1414" y="541"/>
                </a:lnTo>
                <a:lnTo>
                  <a:pt x="778" y="541"/>
                </a:lnTo>
                <a:lnTo>
                  <a:pt x="749" y="538"/>
                </a:lnTo>
                <a:lnTo>
                  <a:pt x="722" y="530"/>
                </a:lnTo>
                <a:lnTo>
                  <a:pt x="697" y="516"/>
                </a:lnTo>
                <a:lnTo>
                  <a:pt x="676" y="498"/>
                </a:lnTo>
                <a:lnTo>
                  <a:pt x="658" y="476"/>
                </a:lnTo>
                <a:lnTo>
                  <a:pt x="645" y="451"/>
                </a:lnTo>
                <a:lnTo>
                  <a:pt x="636" y="424"/>
                </a:lnTo>
                <a:lnTo>
                  <a:pt x="633" y="395"/>
                </a:lnTo>
                <a:lnTo>
                  <a:pt x="633" y="392"/>
                </a:lnTo>
                <a:lnTo>
                  <a:pt x="636" y="363"/>
                </a:lnTo>
                <a:lnTo>
                  <a:pt x="645" y="335"/>
                </a:lnTo>
                <a:lnTo>
                  <a:pt x="658" y="310"/>
                </a:lnTo>
                <a:lnTo>
                  <a:pt x="676" y="289"/>
                </a:lnTo>
                <a:lnTo>
                  <a:pt x="697" y="271"/>
                </a:lnTo>
                <a:lnTo>
                  <a:pt x="722" y="257"/>
                </a:lnTo>
                <a:lnTo>
                  <a:pt x="749" y="249"/>
                </a:lnTo>
                <a:lnTo>
                  <a:pt x="778" y="246"/>
                </a:lnTo>
                <a:lnTo>
                  <a:pt x="853" y="246"/>
                </a:lnTo>
                <a:lnTo>
                  <a:pt x="872" y="243"/>
                </a:lnTo>
                <a:lnTo>
                  <a:pt x="889" y="236"/>
                </a:lnTo>
                <a:lnTo>
                  <a:pt x="904" y="224"/>
                </a:lnTo>
                <a:lnTo>
                  <a:pt x="915" y="210"/>
                </a:lnTo>
                <a:lnTo>
                  <a:pt x="923" y="192"/>
                </a:lnTo>
                <a:lnTo>
                  <a:pt x="926" y="172"/>
                </a:lnTo>
                <a:lnTo>
                  <a:pt x="926" y="170"/>
                </a:lnTo>
                <a:lnTo>
                  <a:pt x="929" y="140"/>
                </a:lnTo>
                <a:lnTo>
                  <a:pt x="936" y="110"/>
                </a:lnTo>
                <a:lnTo>
                  <a:pt x="948" y="84"/>
                </a:lnTo>
                <a:lnTo>
                  <a:pt x="965" y="60"/>
                </a:lnTo>
                <a:lnTo>
                  <a:pt x="986" y="40"/>
                </a:lnTo>
                <a:lnTo>
                  <a:pt x="1009" y="23"/>
                </a:lnTo>
                <a:lnTo>
                  <a:pt x="1035" y="10"/>
                </a:lnTo>
                <a:lnTo>
                  <a:pt x="1064" y="3"/>
                </a:lnTo>
                <a:lnTo>
                  <a:pt x="1094" y="0"/>
                </a:lnTo>
                <a:close/>
              </a:path>
            </a:pathLst>
          </a:custGeom>
          <a:noFill/>
          <a:ln w="0">
            <a:solidFill>
              <a:schemeClr val="tx1">
                <a:lumMod val="75000"/>
                <a:lumOff val="25000"/>
              </a:schemeClr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5" name="Freeform 6"/>
          <p:cNvSpPr>
            <a:spLocks/>
          </p:cNvSpPr>
          <p:nvPr/>
        </p:nvSpPr>
        <p:spPr bwMode="auto">
          <a:xfrm>
            <a:off x="5957622" y="4513856"/>
            <a:ext cx="437987" cy="389321"/>
          </a:xfrm>
          <a:custGeom>
            <a:avLst/>
            <a:gdLst>
              <a:gd name="T0" fmla="*/ 2547 w 3308"/>
              <a:gd name="T1" fmla="*/ 15 h 3122"/>
              <a:gd name="T2" fmla="*/ 2807 w 3308"/>
              <a:gd name="T3" fmla="*/ 108 h 3122"/>
              <a:gd name="T4" fmla="*/ 3036 w 3308"/>
              <a:gd name="T5" fmla="*/ 283 h 3122"/>
              <a:gd name="T6" fmla="*/ 3204 w 3308"/>
              <a:gd name="T7" fmla="*/ 522 h 3122"/>
              <a:gd name="T8" fmla="*/ 3293 w 3308"/>
              <a:gd name="T9" fmla="*/ 793 h 3122"/>
              <a:gd name="T10" fmla="*/ 3303 w 3308"/>
              <a:gd name="T11" fmla="*/ 1075 h 3122"/>
              <a:gd name="T12" fmla="*/ 3234 w 3308"/>
              <a:gd name="T13" fmla="*/ 1350 h 3122"/>
              <a:gd name="T14" fmla="*/ 3085 w 3308"/>
              <a:gd name="T15" fmla="*/ 1599 h 3122"/>
              <a:gd name="T16" fmla="*/ 1862 w 3308"/>
              <a:gd name="T17" fmla="*/ 2861 h 3122"/>
              <a:gd name="T18" fmla="*/ 1775 w 3308"/>
              <a:gd name="T19" fmla="*/ 2851 h 3122"/>
              <a:gd name="T20" fmla="*/ 1726 w 3308"/>
              <a:gd name="T21" fmla="*/ 2771 h 3122"/>
              <a:gd name="T22" fmla="*/ 1755 w 3308"/>
              <a:gd name="T23" fmla="*/ 2683 h 3122"/>
              <a:gd name="T24" fmla="*/ 2987 w 3308"/>
              <a:gd name="T25" fmla="*/ 1365 h 3122"/>
              <a:gd name="T26" fmla="*/ 3072 w 3308"/>
              <a:gd name="T27" fmla="*/ 1135 h 3122"/>
              <a:gd name="T28" fmla="*/ 3082 w 3308"/>
              <a:gd name="T29" fmla="*/ 892 h 3122"/>
              <a:gd name="T30" fmla="*/ 3016 w 3308"/>
              <a:gd name="T31" fmla="*/ 658 h 3122"/>
              <a:gd name="T32" fmla="*/ 2875 w 3308"/>
              <a:gd name="T33" fmla="*/ 451 h 3122"/>
              <a:gd name="T34" fmla="*/ 2677 w 3308"/>
              <a:gd name="T35" fmla="*/ 304 h 3122"/>
              <a:gd name="T36" fmla="*/ 2451 w 3308"/>
              <a:gd name="T37" fmla="*/ 236 h 3122"/>
              <a:gd name="T38" fmla="*/ 2218 w 3308"/>
              <a:gd name="T39" fmla="*/ 245 h 3122"/>
              <a:gd name="T40" fmla="*/ 1998 w 3308"/>
              <a:gd name="T41" fmla="*/ 333 h 3122"/>
              <a:gd name="T42" fmla="*/ 358 w 3308"/>
              <a:gd name="T43" fmla="*/ 1988 h 3122"/>
              <a:gd name="T44" fmla="*/ 244 w 3308"/>
              <a:gd name="T45" fmla="*/ 2166 h 3122"/>
              <a:gd name="T46" fmla="*/ 207 w 3308"/>
              <a:gd name="T47" fmla="*/ 2369 h 3122"/>
              <a:gd name="T48" fmla="*/ 244 w 3308"/>
              <a:gd name="T49" fmla="*/ 2572 h 3122"/>
              <a:gd name="T50" fmla="*/ 358 w 3308"/>
              <a:gd name="T51" fmla="*/ 2750 h 3122"/>
              <a:gd name="T52" fmla="*/ 528 w 3308"/>
              <a:gd name="T53" fmla="*/ 2869 h 3122"/>
              <a:gd name="T54" fmla="*/ 723 w 3308"/>
              <a:gd name="T55" fmla="*/ 2908 h 3122"/>
              <a:gd name="T56" fmla="*/ 917 w 3308"/>
              <a:gd name="T57" fmla="*/ 2869 h 3122"/>
              <a:gd name="T58" fmla="*/ 1088 w 3308"/>
              <a:gd name="T59" fmla="*/ 2750 h 3122"/>
              <a:gd name="T60" fmla="*/ 2662 w 3308"/>
              <a:gd name="T61" fmla="*/ 1099 h 3122"/>
              <a:gd name="T62" fmla="*/ 2688 w 3308"/>
              <a:gd name="T63" fmla="*/ 950 h 3122"/>
              <a:gd name="T64" fmla="*/ 2644 w 3308"/>
              <a:gd name="T65" fmla="*/ 803 h 3122"/>
              <a:gd name="T66" fmla="*/ 2536 w 3308"/>
              <a:gd name="T67" fmla="*/ 691 h 3122"/>
              <a:gd name="T68" fmla="*/ 2396 w 3308"/>
              <a:gd name="T69" fmla="*/ 646 h 3122"/>
              <a:gd name="T70" fmla="*/ 2252 w 3308"/>
              <a:gd name="T71" fmla="*/ 673 h 3122"/>
              <a:gd name="T72" fmla="*/ 1025 w 3308"/>
              <a:gd name="T73" fmla="*/ 1921 h 3122"/>
              <a:gd name="T74" fmla="*/ 940 w 3308"/>
              <a:gd name="T75" fmla="*/ 1952 h 3122"/>
              <a:gd name="T76" fmla="*/ 863 w 3308"/>
              <a:gd name="T77" fmla="*/ 1902 h 3122"/>
              <a:gd name="T78" fmla="*/ 853 w 3308"/>
              <a:gd name="T79" fmla="*/ 1810 h 3122"/>
              <a:gd name="T80" fmla="*/ 2052 w 3308"/>
              <a:gd name="T81" fmla="*/ 551 h 3122"/>
              <a:gd name="T82" fmla="*/ 2231 w 3308"/>
              <a:gd name="T83" fmla="*/ 452 h 3122"/>
              <a:gd name="T84" fmla="*/ 2427 w 3308"/>
              <a:gd name="T85" fmla="*/ 432 h 3122"/>
              <a:gd name="T86" fmla="*/ 2618 w 3308"/>
              <a:gd name="T87" fmla="*/ 491 h 3122"/>
              <a:gd name="T88" fmla="*/ 2779 w 3308"/>
              <a:gd name="T89" fmla="*/ 628 h 3122"/>
              <a:gd name="T90" fmla="*/ 2873 w 3308"/>
              <a:gd name="T91" fmla="*/ 815 h 3122"/>
              <a:gd name="T92" fmla="*/ 2893 w 3308"/>
              <a:gd name="T93" fmla="*/ 1020 h 3122"/>
              <a:gd name="T94" fmla="*/ 2836 w 3308"/>
              <a:gd name="T95" fmla="*/ 1219 h 3122"/>
              <a:gd name="T96" fmla="*/ 1235 w 3308"/>
              <a:gd name="T97" fmla="*/ 2903 h 3122"/>
              <a:gd name="T98" fmla="*/ 1037 w 3308"/>
              <a:gd name="T99" fmla="*/ 3049 h 3122"/>
              <a:gd name="T100" fmla="*/ 810 w 3308"/>
              <a:gd name="T101" fmla="*/ 3117 h 3122"/>
              <a:gd name="T102" fmla="*/ 577 w 3308"/>
              <a:gd name="T103" fmla="*/ 3107 h 3122"/>
              <a:gd name="T104" fmla="*/ 357 w 3308"/>
              <a:gd name="T105" fmla="*/ 3019 h 3122"/>
              <a:gd name="T106" fmla="*/ 169 w 3308"/>
              <a:gd name="T107" fmla="*/ 2855 h 3122"/>
              <a:gd name="T108" fmla="*/ 48 w 3308"/>
              <a:gd name="T109" fmla="*/ 2638 h 3122"/>
              <a:gd name="T110" fmla="*/ 0 w 3308"/>
              <a:gd name="T111" fmla="*/ 2400 h 3122"/>
              <a:gd name="T112" fmla="*/ 29 w 3308"/>
              <a:gd name="T113" fmla="*/ 2158 h 3122"/>
              <a:gd name="T114" fmla="*/ 131 w 3308"/>
              <a:gd name="T115" fmla="*/ 1935 h 3122"/>
              <a:gd name="T116" fmla="*/ 1774 w 3308"/>
              <a:gd name="T117" fmla="*/ 231 h 3122"/>
              <a:gd name="T118" fmla="*/ 2012 w 3308"/>
              <a:gd name="T119" fmla="*/ 77 h 3122"/>
              <a:gd name="T120" fmla="*/ 2276 w 3308"/>
              <a:gd name="T121" fmla="*/ 4 h 31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308" h="3122">
                <a:moveTo>
                  <a:pt x="2344" y="0"/>
                </a:moveTo>
                <a:lnTo>
                  <a:pt x="2412" y="0"/>
                </a:lnTo>
                <a:lnTo>
                  <a:pt x="2480" y="4"/>
                </a:lnTo>
                <a:lnTo>
                  <a:pt x="2547" y="15"/>
                </a:lnTo>
                <a:lnTo>
                  <a:pt x="2614" y="31"/>
                </a:lnTo>
                <a:lnTo>
                  <a:pt x="2680" y="51"/>
                </a:lnTo>
                <a:lnTo>
                  <a:pt x="2744" y="77"/>
                </a:lnTo>
                <a:lnTo>
                  <a:pt x="2807" y="108"/>
                </a:lnTo>
                <a:lnTo>
                  <a:pt x="2867" y="144"/>
                </a:lnTo>
                <a:lnTo>
                  <a:pt x="2926" y="185"/>
                </a:lnTo>
                <a:lnTo>
                  <a:pt x="2982" y="231"/>
                </a:lnTo>
                <a:lnTo>
                  <a:pt x="3036" y="283"/>
                </a:lnTo>
                <a:lnTo>
                  <a:pt x="3085" y="339"/>
                </a:lnTo>
                <a:lnTo>
                  <a:pt x="3130" y="397"/>
                </a:lnTo>
                <a:lnTo>
                  <a:pt x="3170" y="458"/>
                </a:lnTo>
                <a:lnTo>
                  <a:pt x="3204" y="522"/>
                </a:lnTo>
                <a:lnTo>
                  <a:pt x="3234" y="587"/>
                </a:lnTo>
                <a:lnTo>
                  <a:pt x="3258" y="655"/>
                </a:lnTo>
                <a:lnTo>
                  <a:pt x="3279" y="723"/>
                </a:lnTo>
                <a:lnTo>
                  <a:pt x="3293" y="793"/>
                </a:lnTo>
                <a:lnTo>
                  <a:pt x="3303" y="863"/>
                </a:lnTo>
                <a:lnTo>
                  <a:pt x="3308" y="934"/>
                </a:lnTo>
                <a:lnTo>
                  <a:pt x="3308" y="1004"/>
                </a:lnTo>
                <a:lnTo>
                  <a:pt x="3303" y="1075"/>
                </a:lnTo>
                <a:lnTo>
                  <a:pt x="3293" y="1145"/>
                </a:lnTo>
                <a:lnTo>
                  <a:pt x="3279" y="1215"/>
                </a:lnTo>
                <a:lnTo>
                  <a:pt x="3258" y="1283"/>
                </a:lnTo>
                <a:lnTo>
                  <a:pt x="3234" y="1350"/>
                </a:lnTo>
                <a:lnTo>
                  <a:pt x="3204" y="1415"/>
                </a:lnTo>
                <a:lnTo>
                  <a:pt x="3170" y="1479"/>
                </a:lnTo>
                <a:lnTo>
                  <a:pt x="3130" y="1541"/>
                </a:lnTo>
                <a:lnTo>
                  <a:pt x="3085" y="1599"/>
                </a:lnTo>
                <a:lnTo>
                  <a:pt x="3036" y="1654"/>
                </a:lnTo>
                <a:lnTo>
                  <a:pt x="1902" y="2836"/>
                </a:lnTo>
                <a:lnTo>
                  <a:pt x="1884" y="2851"/>
                </a:lnTo>
                <a:lnTo>
                  <a:pt x="1862" y="2861"/>
                </a:lnTo>
                <a:lnTo>
                  <a:pt x="1840" y="2867"/>
                </a:lnTo>
                <a:lnTo>
                  <a:pt x="1817" y="2867"/>
                </a:lnTo>
                <a:lnTo>
                  <a:pt x="1795" y="2861"/>
                </a:lnTo>
                <a:lnTo>
                  <a:pt x="1775" y="2851"/>
                </a:lnTo>
                <a:lnTo>
                  <a:pt x="1755" y="2836"/>
                </a:lnTo>
                <a:lnTo>
                  <a:pt x="1741" y="2816"/>
                </a:lnTo>
                <a:lnTo>
                  <a:pt x="1731" y="2794"/>
                </a:lnTo>
                <a:lnTo>
                  <a:pt x="1726" y="2771"/>
                </a:lnTo>
                <a:lnTo>
                  <a:pt x="1726" y="2748"/>
                </a:lnTo>
                <a:lnTo>
                  <a:pt x="1731" y="2724"/>
                </a:lnTo>
                <a:lnTo>
                  <a:pt x="1741" y="2702"/>
                </a:lnTo>
                <a:lnTo>
                  <a:pt x="1755" y="2683"/>
                </a:lnTo>
                <a:lnTo>
                  <a:pt x="2875" y="1517"/>
                </a:lnTo>
                <a:lnTo>
                  <a:pt x="2917" y="1469"/>
                </a:lnTo>
                <a:lnTo>
                  <a:pt x="2955" y="1419"/>
                </a:lnTo>
                <a:lnTo>
                  <a:pt x="2987" y="1365"/>
                </a:lnTo>
                <a:lnTo>
                  <a:pt x="3016" y="1310"/>
                </a:lnTo>
                <a:lnTo>
                  <a:pt x="3039" y="1253"/>
                </a:lnTo>
                <a:lnTo>
                  <a:pt x="3059" y="1195"/>
                </a:lnTo>
                <a:lnTo>
                  <a:pt x="3072" y="1135"/>
                </a:lnTo>
                <a:lnTo>
                  <a:pt x="3082" y="1075"/>
                </a:lnTo>
                <a:lnTo>
                  <a:pt x="3086" y="1014"/>
                </a:lnTo>
                <a:lnTo>
                  <a:pt x="3086" y="954"/>
                </a:lnTo>
                <a:lnTo>
                  <a:pt x="3082" y="892"/>
                </a:lnTo>
                <a:lnTo>
                  <a:pt x="3072" y="833"/>
                </a:lnTo>
                <a:lnTo>
                  <a:pt x="3059" y="772"/>
                </a:lnTo>
                <a:lnTo>
                  <a:pt x="3039" y="714"/>
                </a:lnTo>
                <a:lnTo>
                  <a:pt x="3016" y="658"/>
                </a:lnTo>
                <a:lnTo>
                  <a:pt x="2987" y="603"/>
                </a:lnTo>
                <a:lnTo>
                  <a:pt x="2955" y="550"/>
                </a:lnTo>
                <a:lnTo>
                  <a:pt x="2917" y="499"/>
                </a:lnTo>
                <a:lnTo>
                  <a:pt x="2875" y="451"/>
                </a:lnTo>
                <a:lnTo>
                  <a:pt x="2829" y="407"/>
                </a:lnTo>
                <a:lnTo>
                  <a:pt x="2781" y="367"/>
                </a:lnTo>
                <a:lnTo>
                  <a:pt x="2730" y="333"/>
                </a:lnTo>
                <a:lnTo>
                  <a:pt x="2677" y="304"/>
                </a:lnTo>
                <a:lnTo>
                  <a:pt x="2622" y="279"/>
                </a:lnTo>
                <a:lnTo>
                  <a:pt x="2566" y="260"/>
                </a:lnTo>
                <a:lnTo>
                  <a:pt x="2509" y="245"/>
                </a:lnTo>
                <a:lnTo>
                  <a:pt x="2451" y="236"/>
                </a:lnTo>
                <a:lnTo>
                  <a:pt x="2393" y="230"/>
                </a:lnTo>
                <a:lnTo>
                  <a:pt x="2335" y="230"/>
                </a:lnTo>
                <a:lnTo>
                  <a:pt x="2276" y="236"/>
                </a:lnTo>
                <a:lnTo>
                  <a:pt x="2218" y="245"/>
                </a:lnTo>
                <a:lnTo>
                  <a:pt x="2161" y="260"/>
                </a:lnTo>
                <a:lnTo>
                  <a:pt x="2105" y="279"/>
                </a:lnTo>
                <a:lnTo>
                  <a:pt x="2051" y="304"/>
                </a:lnTo>
                <a:lnTo>
                  <a:pt x="1998" y="333"/>
                </a:lnTo>
                <a:lnTo>
                  <a:pt x="1947" y="367"/>
                </a:lnTo>
                <a:lnTo>
                  <a:pt x="1898" y="407"/>
                </a:lnTo>
                <a:lnTo>
                  <a:pt x="1852" y="451"/>
                </a:lnTo>
                <a:lnTo>
                  <a:pt x="358" y="1988"/>
                </a:lnTo>
                <a:lnTo>
                  <a:pt x="323" y="2030"/>
                </a:lnTo>
                <a:lnTo>
                  <a:pt x="291" y="2073"/>
                </a:lnTo>
                <a:lnTo>
                  <a:pt x="266" y="2119"/>
                </a:lnTo>
                <a:lnTo>
                  <a:pt x="244" y="2166"/>
                </a:lnTo>
                <a:lnTo>
                  <a:pt x="228" y="2216"/>
                </a:lnTo>
                <a:lnTo>
                  <a:pt x="216" y="2266"/>
                </a:lnTo>
                <a:lnTo>
                  <a:pt x="209" y="2317"/>
                </a:lnTo>
                <a:lnTo>
                  <a:pt x="207" y="2369"/>
                </a:lnTo>
                <a:lnTo>
                  <a:pt x="209" y="2421"/>
                </a:lnTo>
                <a:lnTo>
                  <a:pt x="216" y="2472"/>
                </a:lnTo>
                <a:lnTo>
                  <a:pt x="228" y="2523"/>
                </a:lnTo>
                <a:lnTo>
                  <a:pt x="244" y="2572"/>
                </a:lnTo>
                <a:lnTo>
                  <a:pt x="266" y="2619"/>
                </a:lnTo>
                <a:lnTo>
                  <a:pt x="291" y="2665"/>
                </a:lnTo>
                <a:lnTo>
                  <a:pt x="323" y="2708"/>
                </a:lnTo>
                <a:lnTo>
                  <a:pt x="358" y="2750"/>
                </a:lnTo>
                <a:lnTo>
                  <a:pt x="397" y="2787"/>
                </a:lnTo>
                <a:lnTo>
                  <a:pt x="439" y="2819"/>
                </a:lnTo>
                <a:lnTo>
                  <a:pt x="483" y="2846"/>
                </a:lnTo>
                <a:lnTo>
                  <a:pt x="528" y="2869"/>
                </a:lnTo>
                <a:lnTo>
                  <a:pt x="576" y="2886"/>
                </a:lnTo>
                <a:lnTo>
                  <a:pt x="625" y="2897"/>
                </a:lnTo>
                <a:lnTo>
                  <a:pt x="674" y="2905"/>
                </a:lnTo>
                <a:lnTo>
                  <a:pt x="723" y="2908"/>
                </a:lnTo>
                <a:lnTo>
                  <a:pt x="773" y="2905"/>
                </a:lnTo>
                <a:lnTo>
                  <a:pt x="822" y="2897"/>
                </a:lnTo>
                <a:lnTo>
                  <a:pt x="871" y="2886"/>
                </a:lnTo>
                <a:lnTo>
                  <a:pt x="917" y="2869"/>
                </a:lnTo>
                <a:lnTo>
                  <a:pt x="964" y="2846"/>
                </a:lnTo>
                <a:lnTo>
                  <a:pt x="1008" y="2819"/>
                </a:lnTo>
                <a:lnTo>
                  <a:pt x="1050" y="2787"/>
                </a:lnTo>
                <a:lnTo>
                  <a:pt x="1088" y="2750"/>
                </a:lnTo>
                <a:lnTo>
                  <a:pt x="2597" y="1197"/>
                </a:lnTo>
                <a:lnTo>
                  <a:pt x="2623" y="1167"/>
                </a:lnTo>
                <a:lnTo>
                  <a:pt x="2644" y="1134"/>
                </a:lnTo>
                <a:lnTo>
                  <a:pt x="2662" y="1099"/>
                </a:lnTo>
                <a:lnTo>
                  <a:pt x="2675" y="1063"/>
                </a:lnTo>
                <a:lnTo>
                  <a:pt x="2683" y="1026"/>
                </a:lnTo>
                <a:lnTo>
                  <a:pt x="2688" y="988"/>
                </a:lnTo>
                <a:lnTo>
                  <a:pt x="2688" y="950"/>
                </a:lnTo>
                <a:lnTo>
                  <a:pt x="2683" y="911"/>
                </a:lnTo>
                <a:lnTo>
                  <a:pt x="2675" y="874"/>
                </a:lnTo>
                <a:lnTo>
                  <a:pt x="2662" y="838"/>
                </a:lnTo>
                <a:lnTo>
                  <a:pt x="2644" y="803"/>
                </a:lnTo>
                <a:lnTo>
                  <a:pt x="2623" y="770"/>
                </a:lnTo>
                <a:lnTo>
                  <a:pt x="2597" y="740"/>
                </a:lnTo>
                <a:lnTo>
                  <a:pt x="2568" y="713"/>
                </a:lnTo>
                <a:lnTo>
                  <a:pt x="2536" y="691"/>
                </a:lnTo>
                <a:lnTo>
                  <a:pt x="2504" y="673"/>
                </a:lnTo>
                <a:lnTo>
                  <a:pt x="2468" y="659"/>
                </a:lnTo>
                <a:lnTo>
                  <a:pt x="2432" y="650"/>
                </a:lnTo>
                <a:lnTo>
                  <a:pt x="2396" y="646"/>
                </a:lnTo>
                <a:lnTo>
                  <a:pt x="2359" y="646"/>
                </a:lnTo>
                <a:lnTo>
                  <a:pt x="2323" y="650"/>
                </a:lnTo>
                <a:lnTo>
                  <a:pt x="2288" y="659"/>
                </a:lnTo>
                <a:lnTo>
                  <a:pt x="2252" y="673"/>
                </a:lnTo>
                <a:lnTo>
                  <a:pt x="2220" y="691"/>
                </a:lnTo>
                <a:lnTo>
                  <a:pt x="2188" y="713"/>
                </a:lnTo>
                <a:lnTo>
                  <a:pt x="2159" y="740"/>
                </a:lnTo>
                <a:lnTo>
                  <a:pt x="1025" y="1921"/>
                </a:lnTo>
                <a:lnTo>
                  <a:pt x="1006" y="1937"/>
                </a:lnTo>
                <a:lnTo>
                  <a:pt x="986" y="1947"/>
                </a:lnTo>
                <a:lnTo>
                  <a:pt x="963" y="1952"/>
                </a:lnTo>
                <a:lnTo>
                  <a:pt x="940" y="1952"/>
                </a:lnTo>
                <a:lnTo>
                  <a:pt x="918" y="1947"/>
                </a:lnTo>
                <a:lnTo>
                  <a:pt x="897" y="1937"/>
                </a:lnTo>
                <a:lnTo>
                  <a:pt x="879" y="1921"/>
                </a:lnTo>
                <a:lnTo>
                  <a:pt x="863" y="1902"/>
                </a:lnTo>
                <a:lnTo>
                  <a:pt x="853" y="1880"/>
                </a:lnTo>
                <a:lnTo>
                  <a:pt x="849" y="1857"/>
                </a:lnTo>
                <a:lnTo>
                  <a:pt x="849" y="1833"/>
                </a:lnTo>
                <a:lnTo>
                  <a:pt x="853" y="1810"/>
                </a:lnTo>
                <a:lnTo>
                  <a:pt x="863" y="1789"/>
                </a:lnTo>
                <a:lnTo>
                  <a:pt x="879" y="1769"/>
                </a:lnTo>
                <a:lnTo>
                  <a:pt x="2012" y="588"/>
                </a:lnTo>
                <a:lnTo>
                  <a:pt x="2052" y="551"/>
                </a:lnTo>
                <a:lnTo>
                  <a:pt x="2093" y="519"/>
                </a:lnTo>
                <a:lnTo>
                  <a:pt x="2137" y="491"/>
                </a:lnTo>
                <a:lnTo>
                  <a:pt x="2183" y="469"/>
                </a:lnTo>
                <a:lnTo>
                  <a:pt x="2231" y="452"/>
                </a:lnTo>
                <a:lnTo>
                  <a:pt x="2279" y="439"/>
                </a:lnTo>
                <a:lnTo>
                  <a:pt x="2329" y="432"/>
                </a:lnTo>
                <a:lnTo>
                  <a:pt x="2377" y="430"/>
                </a:lnTo>
                <a:lnTo>
                  <a:pt x="2427" y="432"/>
                </a:lnTo>
                <a:lnTo>
                  <a:pt x="2476" y="439"/>
                </a:lnTo>
                <a:lnTo>
                  <a:pt x="2525" y="452"/>
                </a:lnTo>
                <a:lnTo>
                  <a:pt x="2572" y="469"/>
                </a:lnTo>
                <a:lnTo>
                  <a:pt x="2618" y="491"/>
                </a:lnTo>
                <a:lnTo>
                  <a:pt x="2663" y="519"/>
                </a:lnTo>
                <a:lnTo>
                  <a:pt x="2704" y="551"/>
                </a:lnTo>
                <a:lnTo>
                  <a:pt x="2743" y="588"/>
                </a:lnTo>
                <a:lnTo>
                  <a:pt x="2779" y="628"/>
                </a:lnTo>
                <a:lnTo>
                  <a:pt x="2809" y="672"/>
                </a:lnTo>
                <a:lnTo>
                  <a:pt x="2836" y="718"/>
                </a:lnTo>
                <a:lnTo>
                  <a:pt x="2857" y="766"/>
                </a:lnTo>
                <a:lnTo>
                  <a:pt x="2873" y="815"/>
                </a:lnTo>
                <a:lnTo>
                  <a:pt x="2886" y="866"/>
                </a:lnTo>
                <a:lnTo>
                  <a:pt x="2893" y="917"/>
                </a:lnTo>
                <a:lnTo>
                  <a:pt x="2895" y="969"/>
                </a:lnTo>
                <a:lnTo>
                  <a:pt x="2893" y="1020"/>
                </a:lnTo>
                <a:lnTo>
                  <a:pt x="2886" y="1072"/>
                </a:lnTo>
                <a:lnTo>
                  <a:pt x="2873" y="1121"/>
                </a:lnTo>
                <a:lnTo>
                  <a:pt x="2857" y="1171"/>
                </a:lnTo>
                <a:lnTo>
                  <a:pt x="2836" y="1219"/>
                </a:lnTo>
                <a:lnTo>
                  <a:pt x="2809" y="1265"/>
                </a:lnTo>
                <a:lnTo>
                  <a:pt x="2779" y="1308"/>
                </a:lnTo>
                <a:lnTo>
                  <a:pt x="2743" y="1350"/>
                </a:lnTo>
                <a:lnTo>
                  <a:pt x="1235" y="2903"/>
                </a:lnTo>
                <a:lnTo>
                  <a:pt x="1189" y="2946"/>
                </a:lnTo>
                <a:lnTo>
                  <a:pt x="1140" y="2985"/>
                </a:lnTo>
                <a:lnTo>
                  <a:pt x="1089" y="3019"/>
                </a:lnTo>
                <a:lnTo>
                  <a:pt x="1037" y="3049"/>
                </a:lnTo>
                <a:lnTo>
                  <a:pt x="982" y="3073"/>
                </a:lnTo>
                <a:lnTo>
                  <a:pt x="926" y="3093"/>
                </a:lnTo>
                <a:lnTo>
                  <a:pt x="869" y="3107"/>
                </a:lnTo>
                <a:lnTo>
                  <a:pt x="810" y="3117"/>
                </a:lnTo>
                <a:lnTo>
                  <a:pt x="752" y="3122"/>
                </a:lnTo>
                <a:lnTo>
                  <a:pt x="694" y="3122"/>
                </a:lnTo>
                <a:lnTo>
                  <a:pt x="635" y="3117"/>
                </a:lnTo>
                <a:lnTo>
                  <a:pt x="577" y="3107"/>
                </a:lnTo>
                <a:lnTo>
                  <a:pt x="520" y="3093"/>
                </a:lnTo>
                <a:lnTo>
                  <a:pt x="464" y="3073"/>
                </a:lnTo>
                <a:lnTo>
                  <a:pt x="410" y="3049"/>
                </a:lnTo>
                <a:lnTo>
                  <a:pt x="357" y="3019"/>
                </a:lnTo>
                <a:lnTo>
                  <a:pt x="306" y="2985"/>
                </a:lnTo>
                <a:lnTo>
                  <a:pt x="258" y="2946"/>
                </a:lnTo>
                <a:lnTo>
                  <a:pt x="212" y="2903"/>
                </a:lnTo>
                <a:lnTo>
                  <a:pt x="169" y="2855"/>
                </a:lnTo>
                <a:lnTo>
                  <a:pt x="131" y="2804"/>
                </a:lnTo>
                <a:lnTo>
                  <a:pt x="99" y="2751"/>
                </a:lnTo>
                <a:lnTo>
                  <a:pt x="71" y="2696"/>
                </a:lnTo>
                <a:lnTo>
                  <a:pt x="48" y="2638"/>
                </a:lnTo>
                <a:lnTo>
                  <a:pt x="29" y="2580"/>
                </a:lnTo>
                <a:lnTo>
                  <a:pt x="14" y="2521"/>
                </a:lnTo>
                <a:lnTo>
                  <a:pt x="5" y="2460"/>
                </a:lnTo>
                <a:lnTo>
                  <a:pt x="0" y="2400"/>
                </a:lnTo>
                <a:lnTo>
                  <a:pt x="0" y="2339"/>
                </a:lnTo>
                <a:lnTo>
                  <a:pt x="5" y="2278"/>
                </a:lnTo>
                <a:lnTo>
                  <a:pt x="14" y="2217"/>
                </a:lnTo>
                <a:lnTo>
                  <a:pt x="29" y="2158"/>
                </a:lnTo>
                <a:lnTo>
                  <a:pt x="48" y="2100"/>
                </a:lnTo>
                <a:lnTo>
                  <a:pt x="71" y="2043"/>
                </a:lnTo>
                <a:lnTo>
                  <a:pt x="99" y="1988"/>
                </a:lnTo>
                <a:lnTo>
                  <a:pt x="131" y="1935"/>
                </a:lnTo>
                <a:lnTo>
                  <a:pt x="169" y="1884"/>
                </a:lnTo>
                <a:lnTo>
                  <a:pt x="212" y="1836"/>
                </a:lnTo>
                <a:lnTo>
                  <a:pt x="1720" y="283"/>
                </a:lnTo>
                <a:lnTo>
                  <a:pt x="1774" y="231"/>
                </a:lnTo>
                <a:lnTo>
                  <a:pt x="1830" y="185"/>
                </a:lnTo>
                <a:lnTo>
                  <a:pt x="1888" y="144"/>
                </a:lnTo>
                <a:lnTo>
                  <a:pt x="1949" y="108"/>
                </a:lnTo>
                <a:lnTo>
                  <a:pt x="2012" y="77"/>
                </a:lnTo>
                <a:lnTo>
                  <a:pt x="2076" y="51"/>
                </a:lnTo>
                <a:lnTo>
                  <a:pt x="2142" y="31"/>
                </a:lnTo>
                <a:lnTo>
                  <a:pt x="2208" y="15"/>
                </a:lnTo>
                <a:lnTo>
                  <a:pt x="2276" y="4"/>
                </a:lnTo>
                <a:lnTo>
                  <a:pt x="2344" y="0"/>
                </a:lnTo>
                <a:close/>
              </a:path>
            </a:pathLst>
          </a:custGeom>
          <a:noFill/>
          <a:ln w="0">
            <a:solidFill>
              <a:schemeClr val="tx1">
                <a:lumMod val="75000"/>
                <a:lumOff val="25000"/>
              </a:schemeClr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7930302" y="3318323"/>
            <a:ext cx="2449548" cy="657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Feature. </a:t>
            </a:r>
            <a:r>
              <a:rPr lang="en-US" altLang="ko-KR" sz="14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3 </a:t>
            </a:r>
            <a:r>
              <a:rPr lang="en-US" altLang="ko-KR" sz="14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/ </a:t>
            </a:r>
            <a:r>
              <a:rPr lang="ko-KR" altLang="en-US" sz="14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게임 품목 관리 </a:t>
            </a:r>
            <a:r>
              <a:rPr lang="ko-KR" altLang="en-US" sz="1050" dirty="0">
                <a:solidFill>
                  <a:prstClr val="white">
                    <a:lumMod val="65000"/>
                  </a:prstClr>
                </a:solidFill>
                <a:cs typeface="Aharoni" panose="02010803020104030203" pitchFamily="2" charset="-79"/>
              </a:rPr>
              <a:t>게임 정보 수정</a:t>
            </a:r>
            <a:r>
              <a:rPr lang="en-US" altLang="ko-KR" sz="1050" dirty="0">
                <a:solidFill>
                  <a:prstClr val="white">
                    <a:lumMod val="65000"/>
                  </a:prstClr>
                </a:solidFill>
                <a:cs typeface="Aharoni" panose="02010803020104030203" pitchFamily="2" charset="-79"/>
              </a:rPr>
              <a:t>, </a:t>
            </a:r>
            <a:r>
              <a:rPr lang="ko-KR" altLang="en-US" sz="1050" dirty="0">
                <a:solidFill>
                  <a:prstClr val="white">
                    <a:lumMod val="65000"/>
                  </a:prstClr>
                </a:solidFill>
                <a:cs typeface="Aharoni" panose="02010803020104030203" pitchFamily="2" charset="-79"/>
              </a:rPr>
              <a:t>추가</a:t>
            </a:r>
            <a:r>
              <a:rPr lang="en-US" altLang="ko-KR" sz="1050" dirty="0">
                <a:solidFill>
                  <a:prstClr val="white">
                    <a:lumMod val="65000"/>
                  </a:prstClr>
                </a:solidFill>
                <a:cs typeface="Aharoni" panose="02010803020104030203" pitchFamily="2" charset="-79"/>
              </a:rPr>
              <a:t>, </a:t>
            </a:r>
            <a:r>
              <a:rPr lang="ko-KR" altLang="en-US" sz="1050" dirty="0">
                <a:solidFill>
                  <a:prstClr val="white">
                    <a:lumMod val="65000"/>
                  </a:prstClr>
                </a:solidFill>
                <a:cs typeface="Aharoni" panose="02010803020104030203" pitchFamily="2" charset="-79"/>
              </a:rPr>
              <a:t>삭제</a:t>
            </a:r>
            <a:endParaRPr lang="en-US" altLang="ko-KR" sz="1050" dirty="0">
              <a:solidFill>
                <a:prstClr val="white">
                  <a:lumMod val="65000"/>
                </a:prstClr>
              </a:solidFill>
              <a:cs typeface="Aharoni" panose="02010803020104030203" pitchFamily="2" charset="-79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7880315" y="4321771"/>
            <a:ext cx="2192983" cy="657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Feature. </a:t>
            </a:r>
            <a:r>
              <a:rPr lang="en-US" altLang="ko-KR" sz="14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4 </a:t>
            </a:r>
            <a:r>
              <a:rPr lang="en-US" altLang="ko-KR" sz="14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/ </a:t>
            </a:r>
            <a:r>
              <a:rPr lang="ko-KR" altLang="en-US" sz="14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결제</a:t>
            </a:r>
            <a:endParaRPr lang="en-US" altLang="ko-KR" sz="1200" b="1" dirty="0">
              <a:solidFill>
                <a:prstClr val="black">
                  <a:lumMod val="65000"/>
                  <a:lumOff val="35000"/>
                </a:prstClr>
              </a:solidFill>
              <a:cs typeface="Aharoni" panose="02010803020104030203" pitchFamily="2" charset="-79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050" dirty="0">
                <a:solidFill>
                  <a:prstClr val="white">
                    <a:lumMod val="65000"/>
                  </a:prstClr>
                </a:solidFill>
                <a:cs typeface="Aharoni" panose="02010803020104030203" pitchFamily="2" charset="-79"/>
              </a:rPr>
              <a:t>결제 항목 관리</a:t>
            </a:r>
            <a:endParaRPr lang="en-US" altLang="ko-KR" sz="1050" dirty="0">
              <a:solidFill>
                <a:prstClr val="white">
                  <a:lumMod val="65000"/>
                </a:prstClr>
              </a:solidFill>
              <a:cs typeface="Aharoni" panose="02010803020104030203" pitchFamily="2" charset="-79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018071" y="4378570"/>
            <a:ext cx="2359470" cy="6694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Feature. 2</a:t>
            </a:r>
            <a:r>
              <a:rPr lang="en-US" altLang="ko-KR" sz="14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 </a:t>
            </a:r>
            <a:r>
              <a:rPr lang="en-US" altLang="ko-KR" sz="14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/ </a:t>
            </a:r>
            <a:r>
              <a:rPr lang="ko-KR" altLang="en-US" sz="14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회원 관리</a:t>
            </a:r>
            <a:endParaRPr lang="en-US" altLang="ko-KR" sz="1400" b="1" dirty="0" smtClean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white">
                    <a:lumMod val="65000"/>
                  </a:prstClr>
                </a:solidFill>
                <a:cs typeface="Aharoni" panose="02010803020104030203" pitchFamily="2" charset="-79"/>
              </a:rPr>
              <a:t>회원 정보 수정 및 삭제</a:t>
            </a:r>
            <a:endParaRPr lang="en-US" altLang="ko-KR" sz="1100" dirty="0">
              <a:solidFill>
                <a:prstClr val="white">
                  <a:lumMod val="65000"/>
                </a:prstClr>
              </a:solidFill>
              <a:cs typeface="Aharoni" panose="02010803020104030203" pitchFamily="2" charset="-79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6671559" y="3412068"/>
            <a:ext cx="1118722" cy="452005"/>
            <a:chOff x="6655044" y="2817358"/>
            <a:chExt cx="1118722" cy="452005"/>
          </a:xfrm>
        </p:grpSpPr>
        <p:sp>
          <p:nvSpPr>
            <p:cNvPr id="43" name="타원 42"/>
            <p:cNvSpPr/>
            <p:nvPr/>
          </p:nvSpPr>
          <p:spPr>
            <a:xfrm rot="5400000">
              <a:off x="7321761" y="2817358"/>
              <a:ext cx="452005" cy="452005"/>
            </a:xfrm>
            <a:prstGeom prst="ellipse">
              <a:avLst/>
            </a:prstGeom>
            <a:solidFill>
              <a:srgbClr val="382F8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prstClr val="white"/>
                  </a:solidFill>
                </a:rPr>
                <a:t>▲</a:t>
              </a:r>
              <a:endParaRPr lang="en-US" altLang="ko-KR" sz="1100" b="1" dirty="0">
                <a:solidFill>
                  <a:prstClr val="white"/>
                </a:solidFill>
              </a:endParaRPr>
            </a:p>
          </p:txBody>
        </p:sp>
        <p:cxnSp>
          <p:nvCxnSpPr>
            <p:cNvPr id="52" name="직선 연결선 51"/>
            <p:cNvCxnSpPr/>
            <p:nvPr/>
          </p:nvCxnSpPr>
          <p:spPr>
            <a:xfrm flipV="1">
              <a:off x="6655044" y="3052549"/>
              <a:ext cx="634635" cy="2059"/>
            </a:xfrm>
            <a:prstGeom prst="line">
              <a:avLst/>
            </a:prstGeom>
            <a:ln w="12700" cap="rnd">
              <a:solidFill>
                <a:srgbClr val="382F80"/>
              </a:solidFill>
              <a:prstDash val="sysDash"/>
              <a:bevel/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2" name="그룹 71"/>
          <p:cNvGrpSpPr/>
          <p:nvPr/>
        </p:nvGrpSpPr>
        <p:grpSpPr>
          <a:xfrm>
            <a:off x="4592331" y="3461853"/>
            <a:ext cx="1128987" cy="437594"/>
            <a:chOff x="4627402" y="2831769"/>
            <a:chExt cx="1128987" cy="437594"/>
          </a:xfrm>
        </p:grpSpPr>
        <p:sp>
          <p:nvSpPr>
            <p:cNvPr id="73" name="타원 72"/>
            <p:cNvSpPr/>
            <p:nvPr/>
          </p:nvSpPr>
          <p:spPr>
            <a:xfrm rot="5400000">
              <a:off x="4627402" y="2831769"/>
              <a:ext cx="437594" cy="43759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▼</a:t>
              </a:r>
              <a:endParaRPr lang="en-US" altLang="ko-KR" sz="1100" b="1" dirty="0">
                <a:solidFill>
                  <a:prstClr val="black">
                    <a:lumMod val="65000"/>
                    <a:lumOff val="35000"/>
                  </a:prstClr>
                </a:solidFill>
              </a:endParaRPr>
            </a:p>
          </p:txBody>
        </p:sp>
        <p:cxnSp>
          <p:nvCxnSpPr>
            <p:cNvPr id="74" name="직선 연결선 73"/>
            <p:cNvCxnSpPr/>
            <p:nvPr/>
          </p:nvCxnSpPr>
          <p:spPr>
            <a:xfrm flipV="1">
              <a:off x="5121754" y="3050566"/>
              <a:ext cx="634635" cy="2059"/>
            </a:xfrm>
            <a:prstGeom prst="line">
              <a:avLst/>
            </a:prstGeom>
            <a:ln w="12700" cap="rnd">
              <a:solidFill>
                <a:srgbClr val="494159"/>
              </a:solidFill>
              <a:prstDash val="sysDash"/>
              <a:bevel/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그룹 74"/>
          <p:cNvGrpSpPr/>
          <p:nvPr/>
        </p:nvGrpSpPr>
        <p:grpSpPr>
          <a:xfrm>
            <a:off x="4592331" y="4513392"/>
            <a:ext cx="1128987" cy="437594"/>
            <a:chOff x="4627402" y="2831769"/>
            <a:chExt cx="1128987" cy="437594"/>
          </a:xfrm>
        </p:grpSpPr>
        <p:sp>
          <p:nvSpPr>
            <p:cNvPr id="76" name="타원 75"/>
            <p:cNvSpPr/>
            <p:nvPr/>
          </p:nvSpPr>
          <p:spPr>
            <a:xfrm rot="5400000">
              <a:off x="4627402" y="2831769"/>
              <a:ext cx="437594" cy="43759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▼</a:t>
              </a:r>
              <a:endParaRPr lang="en-US" altLang="ko-KR" sz="1100" b="1" dirty="0">
                <a:solidFill>
                  <a:prstClr val="black">
                    <a:lumMod val="65000"/>
                    <a:lumOff val="35000"/>
                  </a:prstClr>
                </a:solidFill>
              </a:endParaRPr>
            </a:p>
          </p:txBody>
        </p:sp>
        <p:cxnSp>
          <p:nvCxnSpPr>
            <p:cNvPr id="77" name="직선 연결선 76"/>
            <p:cNvCxnSpPr/>
            <p:nvPr/>
          </p:nvCxnSpPr>
          <p:spPr>
            <a:xfrm flipV="1">
              <a:off x="5121754" y="3050566"/>
              <a:ext cx="634635" cy="2059"/>
            </a:xfrm>
            <a:prstGeom prst="line">
              <a:avLst/>
            </a:prstGeom>
            <a:ln w="12700" cap="rnd">
              <a:solidFill>
                <a:srgbClr val="494159"/>
              </a:solidFill>
              <a:prstDash val="sysDash"/>
              <a:bevel/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8" name="그룹 77"/>
          <p:cNvGrpSpPr/>
          <p:nvPr/>
        </p:nvGrpSpPr>
        <p:grpSpPr>
          <a:xfrm>
            <a:off x="6658892" y="4481128"/>
            <a:ext cx="1118722" cy="452005"/>
            <a:chOff x="6655044" y="2817358"/>
            <a:chExt cx="1118722" cy="452005"/>
          </a:xfrm>
        </p:grpSpPr>
        <p:sp>
          <p:nvSpPr>
            <p:cNvPr id="79" name="타원 78"/>
            <p:cNvSpPr/>
            <p:nvPr/>
          </p:nvSpPr>
          <p:spPr>
            <a:xfrm rot="5400000">
              <a:off x="7321761" y="2817358"/>
              <a:ext cx="452005" cy="452005"/>
            </a:xfrm>
            <a:prstGeom prst="ellipse">
              <a:avLst/>
            </a:prstGeom>
            <a:solidFill>
              <a:srgbClr val="382F8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prstClr val="white"/>
                  </a:solidFill>
                </a:rPr>
                <a:t>▲</a:t>
              </a:r>
              <a:endParaRPr lang="en-US" altLang="ko-KR" sz="1100" b="1" dirty="0">
                <a:solidFill>
                  <a:prstClr val="white"/>
                </a:solidFill>
              </a:endParaRPr>
            </a:p>
          </p:txBody>
        </p:sp>
        <p:cxnSp>
          <p:nvCxnSpPr>
            <p:cNvPr id="80" name="직선 연결선 79"/>
            <p:cNvCxnSpPr/>
            <p:nvPr/>
          </p:nvCxnSpPr>
          <p:spPr>
            <a:xfrm flipV="1">
              <a:off x="6655044" y="3052549"/>
              <a:ext cx="634635" cy="2059"/>
            </a:xfrm>
            <a:prstGeom prst="line">
              <a:avLst/>
            </a:prstGeom>
            <a:ln w="12700" cap="rnd">
              <a:solidFill>
                <a:srgbClr val="382F80"/>
              </a:solidFill>
              <a:prstDash val="sysDash"/>
              <a:bevel/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74344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0" y="1"/>
            <a:ext cx="12192000" cy="947116"/>
          </a:xfrm>
          <a:prstGeom prst="rect">
            <a:avLst/>
          </a:prstGeom>
          <a:gradFill flip="none" rotWithShape="1">
            <a:gsLst>
              <a:gs pos="0">
                <a:srgbClr val="382F80"/>
              </a:gs>
              <a:gs pos="97000">
                <a:schemeClr val="accent1">
                  <a:lumMod val="30000"/>
                  <a:lumOff val="70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381000" dist="38100" dir="162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2" latinLnBrk="0">
              <a:lnSpc>
                <a:spcPct val="150000"/>
              </a:lnSpc>
              <a:defRPr/>
            </a:pPr>
            <a:r>
              <a:rPr lang="en-US" altLang="ko-KR" sz="2400" b="1" i="1" kern="0" dirty="0" smtClean="0">
                <a:solidFill>
                  <a:prstClr val="white"/>
                </a:solidFill>
              </a:rPr>
              <a:t>GAME STORE</a:t>
            </a:r>
            <a:endParaRPr lang="en-US" altLang="ko-KR" sz="1050" kern="0" dirty="0">
              <a:solidFill>
                <a:prstClr val="white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직사각형 25"/>
              <p:cNvSpPr/>
              <p:nvPr/>
            </p:nvSpPr>
            <p:spPr>
              <a:xfrm>
                <a:off x="986308" y="715947"/>
                <a:ext cx="10256983" cy="5103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17500" dist="38100" dir="5400000" algn="t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ko-KR" altLang="en-US" sz="2400" i="1" dirty="0" smtClean="0">
                        <a:ln>
                          <a:solidFill>
                            <a:schemeClr val="tx1"/>
                          </a:solidFill>
                        </a:ln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</m:t>
                    </m:r>
                  </m:oMath>
                </a14:m>
                <a:r>
                  <a:rPr lang="ko-KR" altLang="en-US" sz="2400" dirty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  <a:sym typeface="Wingdings" panose="05000000000000000000" pitchFamily="2" charset="2"/>
                  </a:rPr>
                  <a:t> </a:t>
                </a:r>
                <a:r>
                  <a:rPr lang="ko-KR" altLang="en-US" sz="2400" dirty="0" smtClean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</a:rPr>
                  <a:t>주요 기능</a:t>
                </a:r>
                <a:endParaRPr lang="ko-KR" altLang="en-US" sz="2400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26" name="직사각형 2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6308" y="715947"/>
                <a:ext cx="10256983" cy="51038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ffectLst>
                <a:outerShdw blurRad="317500" dist="38100" dir="5400000" algn="t" rotWithShape="0">
                  <a:prstClr val="black">
                    <a:alpha val="15000"/>
                  </a:prstClr>
                </a:outerShdw>
              </a:effectLst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직사각형 26"/>
          <p:cNvSpPr/>
          <p:nvPr/>
        </p:nvSpPr>
        <p:spPr>
          <a:xfrm>
            <a:off x="11243292" y="715947"/>
            <a:ext cx="498764" cy="510382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  <a:effectLst>
            <a:outerShdw blurRad="3175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8241A10B-0C64-42B8-A0EA-2388CC508934}"/>
              </a:ext>
            </a:extLst>
          </p:cNvPr>
          <p:cNvSpPr/>
          <p:nvPr/>
        </p:nvSpPr>
        <p:spPr>
          <a:xfrm>
            <a:off x="11319440" y="170786"/>
            <a:ext cx="324305" cy="324305"/>
          </a:xfrm>
          <a:prstGeom prst="ellipse">
            <a:avLst/>
          </a:prstGeom>
          <a:blipFill dpi="0" rotWithShape="1">
            <a:blip r:embed="rId3"/>
            <a:srcRect/>
            <a:stretch>
              <a:fillRect t="-6000" b="-19000"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b="1">
              <a:solidFill>
                <a:prstClr val="white"/>
              </a:solidFill>
            </a:endParaRP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1CD963FA-706C-41C9-ABB4-A9FC43E5E237}"/>
              </a:ext>
            </a:extLst>
          </p:cNvPr>
          <p:cNvGrpSpPr/>
          <p:nvPr/>
        </p:nvGrpSpPr>
        <p:grpSpPr>
          <a:xfrm>
            <a:off x="11379799" y="835356"/>
            <a:ext cx="225749" cy="271564"/>
            <a:chOff x="9318625" y="1320799"/>
            <a:chExt cx="411780" cy="495349"/>
          </a:xfrm>
        </p:grpSpPr>
        <p:sp>
          <p:nvSpPr>
            <p:cNvPr id="35" name="원형: 비어 있음 10">
              <a:extLst>
                <a:ext uri="{FF2B5EF4-FFF2-40B4-BE49-F238E27FC236}">
                  <a16:creationId xmlns:a16="http://schemas.microsoft.com/office/drawing/2014/main" id="{50ABAA4E-830C-47B1-9918-C85BDD5CBC76}"/>
                </a:ext>
              </a:extLst>
            </p:cNvPr>
            <p:cNvSpPr/>
            <p:nvPr/>
          </p:nvSpPr>
          <p:spPr>
            <a:xfrm>
              <a:off x="9318625" y="1320799"/>
              <a:ext cx="388921" cy="388921"/>
            </a:xfrm>
            <a:prstGeom prst="donut">
              <a:avLst>
                <a:gd name="adj" fmla="val 1218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6" name="사각형: 둥근 모서리 12">
              <a:extLst>
                <a:ext uri="{FF2B5EF4-FFF2-40B4-BE49-F238E27FC236}">
                  <a16:creationId xmlns:a16="http://schemas.microsoft.com/office/drawing/2014/main" id="{0CE6BAC4-D940-478B-ADC2-975F58EF8A79}"/>
                </a:ext>
              </a:extLst>
            </p:cNvPr>
            <p:cNvSpPr/>
            <p:nvPr/>
          </p:nvSpPr>
          <p:spPr>
            <a:xfrm rot="18900000">
              <a:off x="9684686" y="1600148"/>
              <a:ext cx="45719" cy="216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415636" y="233554"/>
            <a:ext cx="309420" cy="285555"/>
            <a:chOff x="752762" y="601945"/>
            <a:chExt cx="329913" cy="285555"/>
          </a:xfrm>
          <a:solidFill>
            <a:srgbClr val="FE615C"/>
          </a:solidFill>
        </p:grpSpPr>
        <p:sp>
          <p:nvSpPr>
            <p:cNvPr id="38" name="모서리가 둥근 직사각형 37"/>
            <p:cNvSpPr/>
            <p:nvPr/>
          </p:nvSpPr>
          <p:spPr>
            <a:xfrm>
              <a:off x="752762" y="601945"/>
              <a:ext cx="32991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9" name="모서리가 둥근 직사각형 38"/>
            <p:cNvSpPr/>
            <p:nvPr/>
          </p:nvSpPr>
          <p:spPr>
            <a:xfrm>
              <a:off x="752762" y="688730"/>
              <a:ext cx="257176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0" name="모서리가 둥근 직사각형 39"/>
            <p:cNvSpPr/>
            <p:nvPr/>
          </p:nvSpPr>
          <p:spPr>
            <a:xfrm>
              <a:off x="752762" y="775515"/>
              <a:ext cx="18002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1" name="모서리가 둥근 직사각형 40"/>
            <p:cNvSpPr/>
            <p:nvPr/>
          </p:nvSpPr>
          <p:spPr>
            <a:xfrm>
              <a:off x="752762" y="862300"/>
              <a:ext cx="28289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9" name="직사각형 28"/>
          <p:cNvSpPr/>
          <p:nvPr/>
        </p:nvSpPr>
        <p:spPr>
          <a:xfrm>
            <a:off x="986308" y="1847736"/>
            <a:ext cx="10256983" cy="437526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44500" sx="101000" sy="101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828889" y="2702983"/>
            <a:ext cx="2638299" cy="6694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Feature. 1 / </a:t>
            </a:r>
            <a:r>
              <a:rPr lang="ko-KR" altLang="en-US" sz="14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파일 업</a:t>
            </a:r>
            <a:r>
              <a:rPr lang="en-US" altLang="ko-KR" sz="14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/</a:t>
            </a:r>
            <a:r>
              <a:rPr lang="ko-KR" altLang="en-US" sz="14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다운로드</a:t>
            </a:r>
            <a:endParaRPr lang="en-US" altLang="ko-KR" sz="1400" b="1" dirty="0">
              <a:solidFill>
                <a:prstClr val="black">
                  <a:lumMod val="65000"/>
                  <a:lumOff val="35000"/>
                </a:prstClr>
              </a:solidFill>
              <a:cs typeface="Aharoni" panose="02010803020104030203" pitchFamily="2" charset="-79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 dirty="0" smtClean="0">
                <a:solidFill>
                  <a:prstClr val="white">
                    <a:lumMod val="65000"/>
                  </a:prstClr>
                </a:solidFill>
                <a:cs typeface="Aharoni" panose="02010803020104030203" pitchFamily="2" charset="-79"/>
              </a:rPr>
              <a:t>파일 찾기</a:t>
            </a:r>
            <a:endParaRPr lang="en-US" altLang="ko-KR" sz="1100" dirty="0">
              <a:solidFill>
                <a:prstClr val="white">
                  <a:lumMod val="65000"/>
                </a:prstClr>
              </a:solidFill>
              <a:cs typeface="Aharoni" panose="02010803020104030203" pitchFamily="2" charset="-79"/>
            </a:endParaRPr>
          </a:p>
        </p:txBody>
      </p:sp>
      <p:sp>
        <p:nvSpPr>
          <p:cNvPr id="31" name="모서리가 둥근 직사각형 30"/>
          <p:cNvSpPr/>
          <p:nvPr/>
        </p:nvSpPr>
        <p:spPr>
          <a:xfrm>
            <a:off x="5352375" y="2011787"/>
            <a:ext cx="1613202" cy="46550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solidFill>
              <a:srgbClr val="4C3F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게시판</a:t>
            </a:r>
            <a:endParaRPr lang="ko-KR" altLang="en-US" b="1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44" name="Freeform 11"/>
          <p:cNvSpPr>
            <a:spLocks noEditPoints="1"/>
          </p:cNvSpPr>
          <p:nvPr/>
        </p:nvSpPr>
        <p:spPr bwMode="auto">
          <a:xfrm>
            <a:off x="5986773" y="2762570"/>
            <a:ext cx="465483" cy="575992"/>
          </a:xfrm>
          <a:custGeom>
            <a:avLst/>
            <a:gdLst>
              <a:gd name="T0" fmla="*/ 1893 w 2776"/>
              <a:gd name="T1" fmla="*/ 2761 h 3440"/>
              <a:gd name="T2" fmla="*/ 1756 w 2776"/>
              <a:gd name="T3" fmla="*/ 2829 h 3440"/>
              <a:gd name="T4" fmla="*/ 2073 w 2776"/>
              <a:gd name="T5" fmla="*/ 3143 h 3440"/>
              <a:gd name="T6" fmla="*/ 2577 w 2776"/>
              <a:gd name="T7" fmla="*/ 2631 h 3440"/>
              <a:gd name="T8" fmla="*/ 2489 w 2776"/>
              <a:gd name="T9" fmla="*/ 2506 h 3440"/>
              <a:gd name="T10" fmla="*/ 1412 w 2776"/>
              <a:gd name="T11" fmla="*/ 2506 h 3440"/>
              <a:gd name="T12" fmla="*/ 897 w 2776"/>
              <a:gd name="T13" fmla="*/ 2546 h 3440"/>
              <a:gd name="T14" fmla="*/ 910 w 2776"/>
              <a:gd name="T15" fmla="*/ 2410 h 3440"/>
              <a:gd name="T16" fmla="*/ 791 w 2776"/>
              <a:gd name="T17" fmla="*/ 2360 h 3440"/>
              <a:gd name="T18" fmla="*/ 431 w 2776"/>
              <a:gd name="T19" fmla="*/ 2490 h 3440"/>
              <a:gd name="T20" fmla="*/ 461 w 2776"/>
              <a:gd name="T21" fmla="*/ 2410 h 3440"/>
              <a:gd name="T22" fmla="*/ 2144 w 2776"/>
              <a:gd name="T23" fmla="*/ 2162 h 3440"/>
              <a:gd name="T24" fmla="*/ 2591 w 2776"/>
              <a:gd name="T25" fmla="*/ 2350 h 3440"/>
              <a:gd name="T26" fmla="*/ 2776 w 2776"/>
              <a:gd name="T27" fmla="*/ 2801 h 3440"/>
              <a:gd name="T28" fmla="*/ 2591 w 2776"/>
              <a:gd name="T29" fmla="*/ 3252 h 3440"/>
              <a:gd name="T30" fmla="*/ 2144 w 2776"/>
              <a:gd name="T31" fmla="*/ 3440 h 3440"/>
              <a:gd name="T32" fmla="*/ 1695 w 2776"/>
              <a:gd name="T33" fmla="*/ 3252 h 3440"/>
              <a:gd name="T34" fmla="*/ 1510 w 2776"/>
              <a:gd name="T35" fmla="*/ 2801 h 3440"/>
              <a:gd name="T36" fmla="*/ 1695 w 2776"/>
              <a:gd name="T37" fmla="*/ 2350 h 3440"/>
              <a:gd name="T38" fmla="*/ 2144 w 2776"/>
              <a:gd name="T39" fmla="*/ 2162 h 3440"/>
              <a:gd name="T40" fmla="*/ 1510 w 2776"/>
              <a:gd name="T41" fmla="*/ 2064 h 3440"/>
              <a:gd name="T42" fmla="*/ 897 w 2776"/>
              <a:gd name="T43" fmla="*/ 2104 h 3440"/>
              <a:gd name="T44" fmla="*/ 910 w 2776"/>
              <a:gd name="T45" fmla="*/ 1968 h 3440"/>
              <a:gd name="T46" fmla="*/ 791 w 2776"/>
              <a:gd name="T47" fmla="*/ 1939 h 3440"/>
              <a:gd name="T48" fmla="*/ 431 w 2776"/>
              <a:gd name="T49" fmla="*/ 2069 h 3440"/>
              <a:gd name="T50" fmla="*/ 461 w 2776"/>
              <a:gd name="T51" fmla="*/ 1989 h 3440"/>
              <a:gd name="T52" fmla="*/ 926 w 2776"/>
              <a:gd name="T53" fmla="*/ 1573 h 3440"/>
              <a:gd name="T54" fmla="*/ 1751 w 2776"/>
              <a:gd name="T55" fmla="*/ 1687 h 3440"/>
              <a:gd name="T56" fmla="*/ 886 w 2776"/>
              <a:gd name="T57" fmla="*/ 1700 h 3440"/>
              <a:gd name="T58" fmla="*/ 926 w 2776"/>
              <a:gd name="T59" fmla="*/ 1573 h 3440"/>
              <a:gd name="T60" fmla="*/ 784 w 2776"/>
              <a:gd name="T61" fmla="*/ 1533 h 3440"/>
              <a:gd name="T62" fmla="*/ 421 w 2776"/>
              <a:gd name="T63" fmla="*/ 1641 h 3440"/>
              <a:gd name="T64" fmla="*/ 474 w 2776"/>
              <a:gd name="T65" fmla="*/ 1574 h 3440"/>
              <a:gd name="T66" fmla="*/ 1705 w 2776"/>
              <a:gd name="T67" fmla="*/ 1130 h 3440"/>
              <a:gd name="T68" fmla="*/ 1744 w 2776"/>
              <a:gd name="T69" fmla="*/ 1257 h 3440"/>
              <a:gd name="T70" fmla="*/ 879 w 2776"/>
              <a:gd name="T71" fmla="*/ 1244 h 3440"/>
              <a:gd name="T72" fmla="*/ 754 w 2776"/>
              <a:gd name="T73" fmla="*/ 1021 h 3440"/>
              <a:gd name="T74" fmla="*/ 604 w 2776"/>
              <a:gd name="T75" fmla="*/ 1300 h 3440"/>
              <a:gd name="T76" fmla="*/ 415 w 2776"/>
              <a:gd name="T77" fmla="*/ 1190 h 3440"/>
              <a:gd name="T78" fmla="*/ 487 w 2776"/>
              <a:gd name="T79" fmla="*/ 1144 h 3440"/>
              <a:gd name="T80" fmla="*/ 537 w 2776"/>
              <a:gd name="T81" fmla="*/ 369 h 3440"/>
              <a:gd name="T82" fmla="*/ 667 w 2776"/>
              <a:gd name="T83" fmla="*/ 612 h 3440"/>
              <a:gd name="T84" fmla="*/ 1557 w 2776"/>
              <a:gd name="T85" fmla="*/ 591 h 3440"/>
              <a:gd name="T86" fmla="*/ 1651 w 2776"/>
              <a:gd name="T87" fmla="*/ 344 h 3440"/>
              <a:gd name="T88" fmla="*/ 2158 w 2776"/>
              <a:gd name="T89" fmla="*/ 434 h 3440"/>
              <a:gd name="T90" fmla="*/ 2076 w 2776"/>
              <a:gd name="T91" fmla="*/ 2018 h 3440"/>
              <a:gd name="T92" fmla="*/ 1384 w 2776"/>
              <a:gd name="T93" fmla="*/ 2977 h 3440"/>
              <a:gd name="T94" fmla="*/ 46 w 2776"/>
              <a:gd name="T95" fmla="*/ 3026 h 3440"/>
              <a:gd name="T96" fmla="*/ 21 w 2776"/>
              <a:gd name="T97" fmla="*/ 450 h 3440"/>
              <a:gd name="T98" fmla="*/ 1096 w 2776"/>
              <a:gd name="T99" fmla="*/ 98 h 3440"/>
              <a:gd name="T100" fmla="*/ 1033 w 2776"/>
              <a:gd name="T101" fmla="*/ 210 h 3440"/>
              <a:gd name="T102" fmla="*/ 1159 w 2776"/>
              <a:gd name="T103" fmla="*/ 210 h 3440"/>
              <a:gd name="T104" fmla="*/ 1096 w 2776"/>
              <a:gd name="T105" fmla="*/ 98 h 3440"/>
              <a:gd name="T106" fmla="*/ 1244 w 2776"/>
              <a:gd name="T107" fmla="*/ 84 h 3440"/>
              <a:gd name="T108" fmla="*/ 1303 w 2776"/>
              <a:gd name="T109" fmla="*/ 236 h 3440"/>
              <a:gd name="T110" fmla="*/ 1534 w 2776"/>
              <a:gd name="T111" fmla="*/ 310 h 3440"/>
              <a:gd name="T112" fmla="*/ 1517 w 2776"/>
              <a:gd name="T113" fmla="*/ 498 h 3440"/>
              <a:gd name="T114" fmla="*/ 697 w 2776"/>
              <a:gd name="T115" fmla="*/ 516 h 3440"/>
              <a:gd name="T116" fmla="*/ 645 w 2776"/>
              <a:gd name="T117" fmla="*/ 335 h 3440"/>
              <a:gd name="T118" fmla="*/ 872 w 2776"/>
              <a:gd name="T119" fmla="*/ 243 h 3440"/>
              <a:gd name="T120" fmla="*/ 936 w 2776"/>
              <a:gd name="T121" fmla="*/ 110 h 34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776" h="3440">
                <a:moveTo>
                  <a:pt x="2489" y="2506"/>
                </a:moveTo>
                <a:lnTo>
                  <a:pt x="2468" y="2508"/>
                </a:lnTo>
                <a:lnTo>
                  <a:pt x="2447" y="2513"/>
                </a:lnTo>
                <a:lnTo>
                  <a:pt x="2428" y="2524"/>
                </a:lnTo>
                <a:lnTo>
                  <a:pt x="2411" y="2539"/>
                </a:lnTo>
                <a:lnTo>
                  <a:pt x="2083" y="2911"/>
                </a:lnTo>
                <a:lnTo>
                  <a:pt x="1912" y="2774"/>
                </a:lnTo>
                <a:lnTo>
                  <a:pt x="1893" y="2761"/>
                </a:lnTo>
                <a:lnTo>
                  <a:pt x="1872" y="2754"/>
                </a:lnTo>
                <a:lnTo>
                  <a:pt x="1851" y="2752"/>
                </a:lnTo>
                <a:lnTo>
                  <a:pt x="1830" y="2754"/>
                </a:lnTo>
                <a:lnTo>
                  <a:pt x="1809" y="2761"/>
                </a:lnTo>
                <a:lnTo>
                  <a:pt x="1790" y="2773"/>
                </a:lnTo>
                <a:lnTo>
                  <a:pt x="1775" y="2788"/>
                </a:lnTo>
                <a:lnTo>
                  <a:pt x="1762" y="2808"/>
                </a:lnTo>
                <a:lnTo>
                  <a:pt x="1756" y="2829"/>
                </a:lnTo>
                <a:lnTo>
                  <a:pt x="1753" y="2850"/>
                </a:lnTo>
                <a:lnTo>
                  <a:pt x="1756" y="2872"/>
                </a:lnTo>
                <a:lnTo>
                  <a:pt x="1762" y="2893"/>
                </a:lnTo>
                <a:lnTo>
                  <a:pt x="1774" y="2910"/>
                </a:lnTo>
                <a:lnTo>
                  <a:pt x="1790" y="2927"/>
                </a:lnTo>
                <a:lnTo>
                  <a:pt x="2033" y="3123"/>
                </a:lnTo>
                <a:lnTo>
                  <a:pt x="2053" y="3136"/>
                </a:lnTo>
                <a:lnTo>
                  <a:pt x="2073" y="3143"/>
                </a:lnTo>
                <a:lnTo>
                  <a:pt x="2094" y="3145"/>
                </a:lnTo>
                <a:lnTo>
                  <a:pt x="2115" y="3143"/>
                </a:lnTo>
                <a:lnTo>
                  <a:pt x="2133" y="3137"/>
                </a:lnTo>
                <a:lnTo>
                  <a:pt x="2152" y="3126"/>
                </a:lnTo>
                <a:lnTo>
                  <a:pt x="2167" y="3113"/>
                </a:lnTo>
                <a:lnTo>
                  <a:pt x="2557" y="2670"/>
                </a:lnTo>
                <a:lnTo>
                  <a:pt x="2569" y="2651"/>
                </a:lnTo>
                <a:lnTo>
                  <a:pt x="2577" y="2631"/>
                </a:lnTo>
                <a:lnTo>
                  <a:pt x="2582" y="2609"/>
                </a:lnTo>
                <a:lnTo>
                  <a:pt x="2580" y="2588"/>
                </a:lnTo>
                <a:lnTo>
                  <a:pt x="2574" y="2567"/>
                </a:lnTo>
                <a:lnTo>
                  <a:pt x="2564" y="2548"/>
                </a:lnTo>
                <a:lnTo>
                  <a:pt x="2549" y="2531"/>
                </a:lnTo>
                <a:lnTo>
                  <a:pt x="2530" y="2518"/>
                </a:lnTo>
                <a:lnTo>
                  <a:pt x="2510" y="2510"/>
                </a:lnTo>
                <a:lnTo>
                  <a:pt x="2489" y="2506"/>
                </a:lnTo>
                <a:close/>
                <a:moveTo>
                  <a:pt x="926" y="2408"/>
                </a:moveTo>
                <a:lnTo>
                  <a:pt x="1364" y="2408"/>
                </a:lnTo>
                <a:lnTo>
                  <a:pt x="1379" y="2410"/>
                </a:lnTo>
                <a:lnTo>
                  <a:pt x="1393" y="2417"/>
                </a:lnTo>
                <a:lnTo>
                  <a:pt x="1403" y="2428"/>
                </a:lnTo>
                <a:lnTo>
                  <a:pt x="1410" y="2441"/>
                </a:lnTo>
                <a:lnTo>
                  <a:pt x="1412" y="2457"/>
                </a:lnTo>
                <a:lnTo>
                  <a:pt x="1412" y="2506"/>
                </a:lnTo>
                <a:lnTo>
                  <a:pt x="1410" y="2522"/>
                </a:lnTo>
                <a:lnTo>
                  <a:pt x="1403" y="2535"/>
                </a:lnTo>
                <a:lnTo>
                  <a:pt x="1393" y="2546"/>
                </a:lnTo>
                <a:lnTo>
                  <a:pt x="1379" y="2553"/>
                </a:lnTo>
                <a:lnTo>
                  <a:pt x="1364" y="2555"/>
                </a:lnTo>
                <a:lnTo>
                  <a:pt x="926" y="2555"/>
                </a:lnTo>
                <a:lnTo>
                  <a:pt x="910" y="2553"/>
                </a:lnTo>
                <a:lnTo>
                  <a:pt x="897" y="2546"/>
                </a:lnTo>
                <a:lnTo>
                  <a:pt x="886" y="2535"/>
                </a:lnTo>
                <a:lnTo>
                  <a:pt x="879" y="2522"/>
                </a:lnTo>
                <a:lnTo>
                  <a:pt x="877" y="2506"/>
                </a:lnTo>
                <a:lnTo>
                  <a:pt x="877" y="2457"/>
                </a:lnTo>
                <a:lnTo>
                  <a:pt x="879" y="2441"/>
                </a:lnTo>
                <a:lnTo>
                  <a:pt x="886" y="2428"/>
                </a:lnTo>
                <a:lnTo>
                  <a:pt x="897" y="2417"/>
                </a:lnTo>
                <a:lnTo>
                  <a:pt x="910" y="2410"/>
                </a:lnTo>
                <a:lnTo>
                  <a:pt x="926" y="2408"/>
                </a:lnTo>
                <a:close/>
                <a:moveTo>
                  <a:pt x="754" y="2298"/>
                </a:moveTo>
                <a:lnTo>
                  <a:pt x="768" y="2301"/>
                </a:lnTo>
                <a:lnTo>
                  <a:pt x="780" y="2309"/>
                </a:lnTo>
                <a:lnTo>
                  <a:pt x="789" y="2319"/>
                </a:lnTo>
                <a:lnTo>
                  <a:pt x="794" y="2333"/>
                </a:lnTo>
                <a:lnTo>
                  <a:pt x="794" y="2346"/>
                </a:lnTo>
                <a:lnTo>
                  <a:pt x="791" y="2360"/>
                </a:lnTo>
                <a:lnTo>
                  <a:pt x="784" y="2373"/>
                </a:lnTo>
                <a:lnTo>
                  <a:pt x="604" y="2576"/>
                </a:lnTo>
                <a:lnTo>
                  <a:pt x="594" y="2584"/>
                </a:lnTo>
                <a:lnTo>
                  <a:pt x="583" y="2589"/>
                </a:lnTo>
                <a:lnTo>
                  <a:pt x="570" y="2591"/>
                </a:lnTo>
                <a:lnTo>
                  <a:pt x="556" y="2588"/>
                </a:lnTo>
                <a:lnTo>
                  <a:pt x="542" y="2581"/>
                </a:lnTo>
                <a:lnTo>
                  <a:pt x="431" y="2490"/>
                </a:lnTo>
                <a:lnTo>
                  <a:pt x="421" y="2480"/>
                </a:lnTo>
                <a:lnTo>
                  <a:pt x="415" y="2467"/>
                </a:lnTo>
                <a:lnTo>
                  <a:pt x="414" y="2454"/>
                </a:lnTo>
                <a:lnTo>
                  <a:pt x="416" y="2440"/>
                </a:lnTo>
                <a:lnTo>
                  <a:pt x="424" y="2427"/>
                </a:lnTo>
                <a:lnTo>
                  <a:pt x="434" y="2417"/>
                </a:lnTo>
                <a:lnTo>
                  <a:pt x="447" y="2412"/>
                </a:lnTo>
                <a:lnTo>
                  <a:pt x="461" y="2410"/>
                </a:lnTo>
                <a:lnTo>
                  <a:pt x="474" y="2413"/>
                </a:lnTo>
                <a:lnTo>
                  <a:pt x="487" y="2421"/>
                </a:lnTo>
                <a:lnTo>
                  <a:pt x="565" y="2484"/>
                </a:lnTo>
                <a:lnTo>
                  <a:pt x="717" y="2312"/>
                </a:lnTo>
                <a:lnTo>
                  <a:pt x="727" y="2303"/>
                </a:lnTo>
                <a:lnTo>
                  <a:pt x="741" y="2299"/>
                </a:lnTo>
                <a:lnTo>
                  <a:pt x="754" y="2298"/>
                </a:lnTo>
                <a:close/>
                <a:moveTo>
                  <a:pt x="2144" y="2162"/>
                </a:moveTo>
                <a:lnTo>
                  <a:pt x="2208" y="2165"/>
                </a:lnTo>
                <a:lnTo>
                  <a:pt x="2271" y="2176"/>
                </a:lnTo>
                <a:lnTo>
                  <a:pt x="2332" y="2191"/>
                </a:lnTo>
                <a:lnTo>
                  <a:pt x="2389" y="2212"/>
                </a:lnTo>
                <a:lnTo>
                  <a:pt x="2445" y="2239"/>
                </a:lnTo>
                <a:lnTo>
                  <a:pt x="2497" y="2271"/>
                </a:lnTo>
                <a:lnTo>
                  <a:pt x="2545" y="2308"/>
                </a:lnTo>
                <a:lnTo>
                  <a:pt x="2591" y="2350"/>
                </a:lnTo>
                <a:lnTo>
                  <a:pt x="2631" y="2394"/>
                </a:lnTo>
                <a:lnTo>
                  <a:pt x="2668" y="2443"/>
                </a:lnTo>
                <a:lnTo>
                  <a:pt x="2699" y="2497"/>
                </a:lnTo>
                <a:lnTo>
                  <a:pt x="2726" y="2553"/>
                </a:lnTo>
                <a:lnTo>
                  <a:pt x="2748" y="2611"/>
                </a:lnTo>
                <a:lnTo>
                  <a:pt x="2763" y="2673"/>
                </a:lnTo>
                <a:lnTo>
                  <a:pt x="2773" y="2735"/>
                </a:lnTo>
                <a:lnTo>
                  <a:pt x="2776" y="2801"/>
                </a:lnTo>
                <a:lnTo>
                  <a:pt x="2773" y="2867"/>
                </a:lnTo>
                <a:lnTo>
                  <a:pt x="2763" y="2930"/>
                </a:lnTo>
                <a:lnTo>
                  <a:pt x="2748" y="2991"/>
                </a:lnTo>
                <a:lnTo>
                  <a:pt x="2726" y="3050"/>
                </a:lnTo>
                <a:lnTo>
                  <a:pt x="2699" y="3105"/>
                </a:lnTo>
                <a:lnTo>
                  <a:pt x="2668" y="3159"/>
                </a:lnTo>
                <a:lnTo>
                  <a:pt x="2631" y="3208"/>
                </a:lnTo>
                <a:lnTo>
                  <a:pt x="2591" y="3252"/>
                </a:lnTo>
                <a:lnTo>
                  <a:pt x="2545" y="3294"/>
                </a:lnTo>
                <a:lnTo>
                  <a:pt x="2497" y="3331"/>
                </a:lnTo>
                <a:lnTo>
                  <a:pt x="2445" y="3363"/>
                </a:lnTo>
                <a:lnTo>
                  <a:pt x="2389" y="3390"/>
                </a:lnTo>
                <a:lnTo>
                  <a:pt x="2332" y="3411"/>
                </a:lnTo>
                <a:lnTo>
                  <a:pt x="2271" y="3427"/>
                </a:lnTo>
                <a:lnTo>
                  <a:pt x="2208" y="3437"/>
                </a:lnTo>
                <a:lnTo>
                  <a:pt x="2144" y="3440"/>
                </a:lnTo>
                <a:lnTo>
                  <a:pt x="2079" y="3437"/>
                </a:lnTo>
                <a:lnTo>
                  <a:pt x="2015" y="3427"/>
                </a:lnTo>
                <a:lnTo>
                  <a:pt x="1955" y="3411"/>
                </a:lnTo>
                <a:lnTo>
                  <a:pt x="1897" y="3390"/>
                </a:lnTo>
                <a:lnTo>
                  <a:pt x="1841" y="3363"/>
                </a:lnTo>
                <a:lnTo>
                  <a:pt x="1789" y="3331"/>
                </a:lnTo>
                <a:lnTo>
                  <a:pt x="1741" y="3294"/>
                </a:lnTo>
                <a:lnTo>
                  <a:pt x="1695" y="3252"/>
                </a:lnTo>
                <a:lnTo>
                  <a:pt x="1655" y="3208"/>
                </a:lnTo>
                <a:lnTo>
                  <a:pt x="1618" y="3159"/>
                </a:lnTo>
                <a:lnTo>
                  <a:pt x="1587" y="3105"/>
                </a:lnTo>
                <a:lnTo>
                  <a:pt x="1560" y="3050"/>
                </a:lnTo>
                <a:lnTo>
                  <a:pt x="1538" y="2991"/>
                </a:lnTo>
                <a:lnTo>
                  <a:pt x="1523" y="2930"/>
                </a:lnTo>
                <a:lnTo>
                  <a:pt x="1513" y="2867"/>
                </a:lnTo>
                <a:lnTo>
                  <a:pt x="1510" y="2801"/>
                </a:lnTo>
                <a:lnTo>
                  <a:pt x="1513" y="2735"/>
                </a:lnTo>
                <a:lnTo>
                  <a:pt x="1523" y="2673"/>
                </a:lnTo>
                <a:lnTo>
                  <a:pt x="1538" y="2611"/>
                </a:lnTo>
                <a:lnTo>
                  <a:pt x="1560" y="2553"/>
                </a:lnTo>
                <a:lnTo>
                  <a:pt x="1587" y="2497"/>
                </a:lnTo>
                <a:lnTo>
                  <a:pt x="1618" y="2443"/>
                </a:lnTo>
                <a:lnTo>
                  <a:pt x="1655" y="2394"/>
                </a:lnTo>
                <a:lnTo>
                  <a:pt x="1695" y="2350"/>
                </a:lnTo>
                <a:lnTo>
                  <a:pt x="1741" y="2308"/>
                </a:lnTo>
                <a:lnTo>
                  <a:pt x="1789" y="2271"/>
                </a:lnTo>
                <a:lnTo>
                  <a:pt x="1841" y="2239"/>
                </a:lnTo>
                <a:lnTo>
                  <a:pt x="1897" y="2212"/>
                </a:lnTo>
                <a:lnTo>
                  <a:pt x="1955" y="2191"/>
                </a:lnTo>
                <a:lnTo>
                  <a:pt x="2015" y="2176"/>
                </a:lnTo>
                <a:lnTo>
                  <a:pt x="2079" y="2165"/>
                </a:lnTo>
                <a:lnTo>
                  <a:pt x="2144" y="2162"/>
                </a:lnTo>
                <a:close/>
                <a:moveTo>
                  <a:pt x="926" y="1966"/>
                </a:moveTo>
                <a:lnTo>
                  <a:pt x="1462" y="1966"/>
                </a:lnTo>
                <a:lnTo>
                  <a:pt x="1476" y="1968"/>
                </a:lnTo>
                <a:lnTo>
                  <a:pt x="1490" y="1975"/>
                </a:lnTo>
                <a:lnTo>
                  <a:pt x="1501" y="1986"/>
                </a:lnTo>
                <a:lnTo>
                  <a:pt x="1507" y="1999"/>
                </a:lnTo>
                <a:lnTo>
                  <a:pt x="1510" y="2015"/>
                </a:lnTo>
                <a:lnTo>
                  <a:pt x="1510" y="2064"/>
                </a:lnTo>
                <a:lnTo>
                  <a:pt x="1507" y="2080"/>
                </a:lnTo>
                <a:lnTo>
                  <a:pt x="1501" y="2093"/>
                </a:lnTo>
                <a:lnTo>
                  <a:pt x="1490" y="2104"/>
                </a:lnTo>
                <a:lnTo>
                  <a:pt x="1476" y="2111"/>
                </a:lnTo>
                <a:lnTo>
                  <a:pt x="1462" y="2113"/>
                </a:lnTo>
                <a:lnTo>
                  <a:pt x="926" y="2113"/>
                </a:lnTo>
                <a:lnTo>
                  <a:pt x="910" y="2111"/>
                </a:lnTo>
                <a:lnTo>
                  <a:pt x="897" y="2104"/>
                </a:lnTo>
                <a:lnTo>
                  <a:pt x="886" y="2093"/>
                </a:lnTo>
                <a:lnTo>
                  <a:pt x="879" y="2080"/>
                </a:lnTo>
                <a:lnTo>
                  <a:pt x="877" y="2064"/>
                </a:lnTo>
                <a:lnTo>
                  <a:pt x="877" y="2015"/>
                </a:lnTo>
                <a:lnTo>
                  <a:pt x="879" y="1999"/>
                </a:lnTo>
                <a:lnTo>
                  <a:pt x="886" y="1986"/>
                </a:lnTo>
                <a:lnTo>
                  <a:pt x="897" y="1975"/>
                </a:lnTo>
                <a:lnTo>
                  <a:pt x="910" y="1968"/>
                </a:lnTo>
                <a:lnTo>
                  <a:pt x="926" y="1966"/>
                </a:lnTo>
                <a:close/>
                <a:moveTo>
                  <a:pt x="754" y="1876"/>
                </a:moveTo>
                <a:lnTo>
                  <a:pt x="768" y="1879"/>
                </a:lnTo>
                <a:lnTo>
                  <a:pt x="780" y="1888"/>
                </a:lnTo>
                <a:lnTo>
                  <a:pt x="789" y="1898"/>
                </a:lnTo>
                <a:lnTo>
                  <a:pt x="794" y="1912"/>
                </a:lnTo>
                <a:lnTo>
                  <a:pt x="794" y="1925"/>
                </a:lnTo>
                <a:lnTo>
                  <a:pt x="791" y="1939"/>
                </a:lnTo>
                <a:lnTo>
                  <a:pt x="784" y="1951"/>
                </a:lnTo>
                <a:lnTo>
                  <a:pt x="604" y="2155"/>
                </a:lnTo>
                <a:lnTo>
                  <a:pt x="594" y="2163"/>
                </a:lnTo>
                <a:lnTo>
                  <a:pt x="583" y="2168"/>
                </a:lnTo>
                <a:lnTo>
                  <a:pt x="570" y="2170"/>
                </a:lnTo>
                <a:lnTo>
                  <a:pt x="556" y="2167"/>
                </a:lnTo>
                <a:lnTo>
                  <a:pt x="542" y="2160"/>
                </a:lnTo>
                <a:lnTo>
                  <a:pt x="431" y="2069"/>
                </a:lnTo>
                <a:lnTo>
                  <a:pt x="421" y="2059"/>
                </a:lnTo>
                <a:lnTo>
                  <a:pt x="415" y="2046"/>
                </a:lnTo>
                <a:lnTo>
                  <a:pt x="414" y="2033"/>
                </a:lnTo>
                <a:lnTo>
                  <a:pt x="416" y="2019"/>
                </a:lnTo>
                <a:lnTo>
                  <a:pt x="424" y="2006"/>
                </a:lnTo>
                <a:lnTo>
                  <a:pt x="434" y="1996"/>
                </a:lnTo>
                <a:lnTo>
                  <a:pt x="447" y="1991"/>
                </a:lnTo>
                <a:lnTo>
                  <a:pt x="461" y="1989"/>
                </a:lnTo>
                <a:lnTo>
                  <a:pt x="474" y="1992"/>
                </a:lnTo>
                <a:lnTo>
                  <a:pt x="487" y="1999"/>
                </a:lnTo>
                <a:lnTo>
                  <a:pt x="565" y="2063"/>
                </a:lnTo>
                <a:lnTo>
                  <a:pt x="717" y="1891"/>
                </a:lnTo>
                <a:lnTo>
                  <a:pt x="727" y="1882"/>
                </a:lnTo>
                <a:lnTo>
                  <a:pt x="741" y="1877"/>
                </a:lnTo>
                <a:lnTo>
                  <a:pt x="754" y="1876"/>
                </a:lnTo>
                <a:close/>
                <a:moveTo>
                  <a:pt x="926" y="1573"/>
                </a:moveTo>
                <a:lnTo>
                  <a:pt x="1705" y="1573"/>
                </a:lnTo>
                <a:lnTo>
                  <a:pt x="1720" y="1575"/>
                </a:lnTo>
                <a:lnTo>
                  <a:pt x="1733" y="1582"/>
                </a:lnTo>
                <a:lnTo>
                  <a:pt x="1744" y="1593"/>
                </a:lnTo>
                <a:lnTo>
                  <a:pt x="1751" y="1606"/>
                </a:lnTo>
                <a:lnTo>
                  <a:pt x="1753" y="1622"/>
                </a:lnTo>
                <a:lnTo>
                  <a:pt x="1753" y="1671"/>
                </a:lnTo>
                <a:lnTo>
                  <a:pt x="1751" y="1687"/>
                </a:lnTo>
                <a:lnTo>
                  <a:pt x="1744" y="1700"/>
                </a:lnTo>
                <a:lnTo>
                  <a:pt x="1733" y="1711"/>
                </a:lnTo>
                <a:lnTo>
                  <a:pt x="1720" y="1718"/>
                </a:lnTo>
                <a:lnTo>
                  <a:pt x="1705" y="1720"/>
                </a:lnTo>
                <a:lnTo>
                  <a:pt x="926" y="1720"/>
                </a:lnTo>
                <a:lnTo>
                  <a:pt x="910" y="1718"/>
                </a:lnTo>
                <a:lnTo>
                  <a:pt x="897" y="1711"/>
                </a:lnTo>
                <a:lnTo>
                  <a:pt x="886" y="1700"/>
                </a:lnTo>
                <a:lnTo>
                  <a:pt x="879" y="1687"/>
                </a:lnTo>
                <a:lnTo>
                  <a:pt x="877" y="1671"/>
                </a:lnTo>
                <a:lnTo>
                  <a:pt x="877" y="1622"/>
                </a:lnTo>
                <a:lnTo>
                  <a:pt x="879" y="1606"/>
                </a:lnTo>
                <a:lnTo>
                  <a:pt x="886" y="1593"/>
                </a:lnTo>
                <a:lnTo>
                  <a:pt x="897" y="1582"/>
                </a:lnTo>
                <a:lnTo>
                  <a:pt x="910" y="1575"/>
                </a:lnTo>
                <a:lnTo>
                  <a:pt x="926" y="1573"/>
                </a:lnTo>
                <a:close/>
                <a:moveTo>
                  <a:pt x="754" y="1458"/>
                </a:moveTo>
                <a:lnTo>
                  <a:pt x="768" y="1461"/>
                </a:lnTo>
                <a:lnTo>
                  <a:pt x="780" y="1470"/>
                </a:lnTo>
                <a:lnTo>
                  <a:pt x="789" y="1480"/>
                </a:lnTo>
                <a:lnTo>
                  <a:pt x="794" y="1494"/>
                </a:lnTo>
                <a:lnTo>
                  <a:pt x="794" y="1507"/>
                </a:lnTo>
                <a:lnTo>
                  <a:pt x="791" y="1521"/>
                </a:lnTo>
                <a:lnTo>
                  <a:pt x="784" y="1533"/>
                </a:lnTo>
                <a:lnTo>
                  <a:pt x="604" y="1737"/>
                </a:lnTo>
                <a:lnTo>
                  <a:pt x="594" y="1745"/>
                </a:lnTo>
                <a:lnTo>
                  <a:pt x="583" y="1750"/>
                </a:lnTo>
                <a:lnTo>
                  <a:pt x="570" y="1752"/>
                </a:lnTo>
                <a:lnTo>
                  <a:pt x="556" y="1749"/>
                </a:lnTo>
                <a:lnTo>
                  <a:pt x="542" y="1742"/>
                </a:lnTo>
                <a:lnTo>
                  <a:pt x="431" y="1651"/>
                </a:lnTo>
                <a:lnTo>
                  <a:pt x="421" y="1641"/>
                </a:lnTo>
                <a:lnTo>
                  <a:pt x="415" y="1628"/>
                </a:lnTo>
                <a:lnTo>
                  <a:pt x="414" y="1615"/>
                </a:lnTo>
                <a:lnTo>
                  <a:pt x="416" y="1600"/>
                </a:lnTo>
                <a:lnTo>
                  <a:pt x="424" y="1588"/>
                </a:lnTo>
                <a:lnTo>
                  <a:pt x="434" y="1578"/>
                </a:lnTo>
                <a:lnTo>
                  <a:pt x="447" y="1573"/>
                </a:lnTo>
                <a:lnTo>
                  <a:pt x="461" y="1571"/>
                </a:lnTo>
                <a:lnTo>
                  <a:pt x="474" y="1574"/>
                </a:lnTo>
                <a:lnTo>
                  <a:pt x="487" y="1581"/>
                </a:lnTo>
                <a:lnTo>
                  <a:pt x="565" y="1645"/>
                </a:lnTo>
                <a:lnTo>
                  <a:pt x="717" y="1473"/>
                </a:lnTo>
                <a:lnTo>
                  <a:pt x="727" y="1464"/>
                </a:lnTo>
                <a:lnTo>
                  <a:pt x="741" y="1459"/>
                </a:lnTo>
                <a:lnTo>
                  <a:pt x="754" y="1458"/>
                </a:lnTo>
                <a:close/>
                <a:moveTo>
                  <a:pt x="926" y="1130"/>
                </a:moveTo>
                <a:lnTo>
                  <a:pt x="1705" y="1130"/>
                </a:lnTo>
                <a:lnTo>
                  <a:pt x="1720" y="1133"/>
                </a:lnTo>
                <a:lnTo>
                  <a:pt x="1733" y="1139"/>
                </a:lnTo>
                <a:lnTo>
                  <a:pt x="1744" y="1151"/>
                </a:lnTo>
                <a:lnTo>
                  <a:pt x="1751" y="1164"/>
                </a:lnTo>
                <a:lnTo>
                  <a:pt x="1753" y="1179"/>
                </a:lnTo>
                <a:lnTo>
                  <a:pt x="1753" y="1229"/>
                </a:lnTo>
                <a:lnTo>
                  <a:pt x="1751" y="1244"/>
                </a:lnTo>
                <a:lnTo>
                  <a:pt x="1744" y="1257"/>
                </a:lnTo>
                <a:lnTo>
                  <a:pt x="1733" y="1269"/>
                </a:lnTo>
                <a:lnTo>
                  <a:pt x="1720" y="1275"/>
                </a:lnTo>
                <a:lnTo>
                  <a:pt x="1705" y="1278"/>
                </a:lnTo>
                <a:lnTo>
                  <a:pt x="926" y="1278"/>
                </a:lnTo>
                <a:lnTo>
                  <a:pt x="910" y="1275"/>
                </a:lnTo>
                <a:lnTo>
                  <a:pt x="897" y="1269"/>
                </a:lnTo>
                <a:lnTo>
                  <a:pt x="886" y="1257"/>
                </a:lnTo>
                <a:lnTo>
                  <a:pt x="879" y="1244"/>
                </a:lnTo>
                <a:lnTo>
                  <a:pt x="877" y="1229"/>
                </a:lnTo>
                <a:lnTo>
                  <a:pt x="877" y="1179"/>
                </a:lnTo>
                <a:lnTo>
                  <a:pt x="879" y="1164"/>
                </a:lnTo>
                <a:lnTo>
                  <a:pt x="886" y="1151"/>
                </a:lnTo>
                <a:lnTo>
                  <a:pt x="897" y="1139"/>
                </a:lnTo>
                <a:lnTo>
                  <a:pt x="910" y="1133"/>
                </a:lnTo>
                <a:lnTo>
                  <a:pt x="926" y="1130"/>
                </a:lnTo>
                <a:close/>
                <a:moveTo>
                  <a:pt x="754" y="1021"/>
                </a:moveTo>
                <a:lnTo>
                  <a:pt x="768" y="1025"/>
                </a:lnTo>
                <a:lnTo>
                  <a:pt x="780" y="1032"/>
                </a:lnTo>
                <a:lnTo>
                  <a:pt x="789" y="1043"/>
                </a:lnTo>
                <a:lnTo>
                  <a:pt x="794" y="1056"/>
                </a:lnTo>
                <a:lnTo>
                  <a:pt x="794" y="1071"/>
                </a:lnTo>
                <a:lnTo>
                  <a:pt x="791" y="1084"/>
                </a:lnTo>
                <a:lnTo>
                  <a:pt x="784" y="1096"/>
                </a:lnTo>
                <a:lnTo>
                  <a:pt x="604" y="1300"/>
                </a:lnTo>
                <a:lnTo>
                  <a:pt x="594" y="1308"/>
                </a:lnTo>
                <a:lnTo>
                  <a:pt x="583" y="1313"/>
                </a:lnTo>
                <a:lnTo>
                  <a:pt x="570" y="1314"/>
                </a:lnTo>
                <a:lnTo>
                  <a:pt x="556" y="1312"/>
                </a:lnTo>
                <a:lnTo>
                  <a:pt x="542" y="1305"/>
                </a:lnTo>
                <a:lnTo>
                  <a:pt x="431" y="1214"/>
                </a:lnTo>
                <a:lnTo>
                  <a:pt x="421" y="1204"/>
                </a:lnTo>
                <a:lnTo>
                  <a:pt x="415" y="1190"/>
                </a:lnTo>
                <a:lnTo>
                  <a:pt x="414" y="1177"/>
                </a:lnTo>
                <a:lnTo>
                  <a:pt x="416" y="1163"/>
                </a:lnTo>
                <a:lnTo>
                  <a:pt x="424" y="1151"/>
                </a:lnTo>
                <a:lnTo>
                  <a:pt x="434" y="1141"/>
                </a:lnTo>
                <a:lnTo>
                  <a:pt x="447" y="1135"/>
                </a:lnTo>
                <a:lnTo>
                  <a:pt x="461" y="1134"/>
                </a:lnTo>
                <a:lnTo>
                  <a:pt x="474" y="1136"/>
                </a:lnTo>
                <a:lnTo>
                  <a:pt x="487" y="1144"/>
                </a:lnTo>
                <a:lnTo>
                  <a:pt x="565" y="1207"/>
                </a:lnTo>
                <a:lnTo>
                  <a:pt x="717" y="1036"/>
                </a:lnTo>
                <a:lnTo>
                  <a:pt x="727" y="1027"/>
                </a:lnTo>
                <a:lnTo>
                  <a:pt x="741" y="1022"/>
                </a:lnTo>
                <a:lnTo>
                  <a:pt x="754" y="1021"/>
                </a:lnTo>
                <a:close/>
                <a:moveTo>
                  <a:pt x="147" y="344"/>
                </a:moveTo>
                <a:lnTo>
                  <a:pt x="541" y="344"/>
                </a:lnTo>
                <a:lnTo>
                  <a:pt x="537" y="369"/>
                </a:lnTo>
                <a:lnTo>
                  <a:pt x="536" y="395"/>
                </a:lnTo>
                <a:lnTo>
                  <a:pt x="539" y="435"/>
                </a:lnTo>
                <a:lnTo>
                  <a:pt x="549" y="472"/>
                </a:lnTo>
                <a:lnTo>
                  <a:pt x="563" y="507"/>
                </a:lnTo>
                <a:lnTo>
                  <a:pt x="583" y="539"/>
                </a:lnTo>
                <a:lnTo>
                  <a:pt x="606" y="567"/>
                </a:lnTo>
                <a:lnTo>
                  <a:pt x="635" y="592"/>
                </a:lnTo>
                <a:lnTo>
                  <a:pt x="667" y="612"/>
                </a:lnTo>
                <a:lnTo>
                  <a:pt x="701" y="626"/>
                </a:lnTo>
                <a:lnTo>
                  <a:pt x="739" y="636"/>
                </a:lnTo>
                <a:lnTo>
                  <a:pt x="778" y="639"/>
                </a:lnTo>
                <a:lnTo>
                  <a:pt x="1414" y="639"/>
                </a:lnTo>
                <a:lnTo>
                  <a:pt x="1454" y="636"/>
                </a:lnTo>
                <a:lnTo>
                  <a:pt x="1491" y="626"/>
                </a:lnTo>
                <a:lnTo>
                  <a:pt x="1525" y="612"/>
                </a:lnTo>
                <a:lnTo>
                  <a:pt x="1557" y="591"/>
                </a:lnTo>
                <a:lnTo>
                  <a:pt x="1585" y="567"/>
                </a:lnTo>
                <a:lnTo>
                  <a:pt x="1609" y="538"/>
                </a:lnTo>
                <a:lnTo>
                  <a:pt x="1629" y="506"/>
                </a:lnTo>
                <a:lnTo>
                  <a:pt x="1644" y="470"/>
                </a:lnTo>
                <a:lnTo>
                  <a:pt x="1653" y="432"/>
                </a:lnTo>
                <a:lnTo>
                  <a:pt x="1656" y="392"/>
                </a:lnTo>
                <a:lnTo>
                  <a:pt x="1655" y="368"/>
                </a:lnTo>
                <a:lnTo>
                  <a:pt x="1651" y="344"/>
                </a:lnTo>
                <a:lnTo>
                  <a:pt x="1948" y="344"/>
                </a:lnTo>
                <a:lnTo>
                  <a:pt x="1990" y="346"/>
                </a:lnTo>
                <a:lnTo>
                  <a:pt x="2027" y="352"/>
                </a:lnTo>
                <a:lnTo>
                  <a:pt x="2060" y="363"/>
                </a:lnTo>
                <a:lnTo>
                  <a:pt x="2091" y="375"/>
                </a:lnTo>
                <a:lnTo>
                  <a:pt x="2117" y="392"/>
                </a:lnTo>
                <a:lnTo>
                  <a:pt x="2139" y="412"/>
                </a:lnTo>
                <a:lnTo>
                  <a:pt x="2158" y="434"/>
                </a:lnTo>
                <a:lnTo>
                  <a:pt x="2173" y="458"/>
                </a:lnTo>
                <a:lnTo>
                  <a:pt x="2183" y="484"/>
                </a:lnTo>
                <a:lnTo>
                  <a:pt x="2190" y="512"/>
                </a:lnTo>
                <a:lnTo>
                  <a:pt x="2192" y="541"/>
                </a:lnTo>
                <a:lnTo>
                  <a:pt x="2192" y="2017"/>
                </a:lnTo>
                <a:lnTo>
                  <a:pt x="2167" y="2016"/>
                </a:lnTo>
                <a:lnTo>
                  <a:pt x="2144" y="2015"/>
                </a:lnTo>
                <a:lnTo>
                  <a:pt x="2076" y="2018"/>
                </a:lnTo>
                <a:lnTo>
                  <a:pt x="2011" y="2026"/>
                </a:lnTo>
                <a:lnTo>
                  <a:pt x="1948" y="2041"/>
                </a:lnTo>
                <a:lnTo>
                  <a:pt x="1948" y="885"/>
                </a:lnTo>
                <a:lnTo>
                  <a:pt x="244" y="885"/>
                </a:lnTo>
                <a:lnTo>
                  <a:pt x="244" y="2850"/>
                </a:lnTo>
                <a:lnTo>
                  <a:pt x="1367" y="2850"/>
                </a:lnTo>
                <a:lnTo>
                  <a:pt x="1373" y="2915"/>
                </a:lnTo>
                <a:lnTo>
                  <a:pt x="1384" y="2977"/>
                </a:lnTo>
                <a:lnTo>
                  <a:pt x="1401" y="3038"/>
                </a:lnTo>
                <a:lnTo>
                  <a:pt x="1421" y="3096"/>
                </a:lnTo>
                <a:lnTo>
                  <a:pt x="195" y="3096"/>
                </a:lnTo>
                <a:lnTo>
                  <a:pt x="160" y="3093"/>
                </a:lnTo>
                <a:lnTo>
                  <a:pt x="127" y="3083"/>
                </a:lnTo>
                <a:lnTo>
                  <a:pt x="97" y="3069"/>
                </a:lnTo>
                <a:lnTo>
                  <a:pt x="69" y="3050"/>
                </a:lnTo>
                <a:lnTo>
                  <a:pt x="46" y="3026"/>
                </a:lnTo>
                <a:lnTo>
                  <a:pt x="27" y="2999"/>
                </a:lnTo>
                <a:lnTo>
                  <a:pt x="12" y="2968"/>
                </a:lnTo>
                <a:lnTo>
                  <a:pt x="3" y="2934"/>
                </a:lnTo>
                <a:lnTo>
                  <a:pt x="0" y="2899"/>
                </a:lnTo>
                <a:lnTo>
                  <a:pt x="0" y="541"/>
                </a:lnTo>
                <a:lnTo>
                  <a:pt x="3" y="509"/>
                </a:lnTo>
                <a:lnTo>
                  <a:pt x="9" y="478"/>
                </a:lnTo>
                <a:lnTo>
                  <a:pt x="21" y="450"/>
                </a:lnTo>
                <a:lnTo>
                  <a:pt x="35" y="424"/>
                </a:lnTo>
                <a:lnTo>
                  <a:pt x="52" y="401"/>
                </a:lnTo>
                <a:lnTo>
                  <a:pt x="69" y="382"/>
                </a:lnTo>
                <a:lnTo>
                  <a:pt x="89" y="366"/>
                </a:lnTo>
                <a:lnTo>
                  <a:pt x="108" y="354"/>
                </a:lnTo>
                <a:lnTo>
                  <a:pt x="128" y="346"/>
                </a:lnTo>
                <a:lnTo>
                  <a:pt x="147" y="344"/>
                </a:lnTo>
                <a:close/>
                <a:moveTo>
                  <a:pt x="1096" y="98"/>
                </a:moveTo>
                <a:lnTo>
                  <a:pt x="1076" y="101"/>
                </a:lnTo>
                <a:lnTo>
                  <a:pt x="1059" y="108"/>
                </a:lnTo>
                <a:lnTo>
                  <a:pt x="1044" y="120"/>
                </a:lnTo>
                <a:lnTo>
                  <a:pt x="1033" y="134"/>
                </a:lnTo>
                <a:lnTo>
                  <a:pt x="1026" y="152"/>
                </a:lnTo>
                <a:lnTo>
                  <a:pt x="1023" y="172"/>
                </a:lnTo>
                <a:lnTo>
                  <a:pt x="1026" y="192"/>
                </a:lnTo>
                <a:lnTo>
                  <a:pt x="1033" y="210"/>
                </a:lnTo>
                <a:lnTo>
                  <a:pt x="1044" y="224"/>
                </a:lnTo>
                <a:lnTo>
                  <a:pt x="1059" y="236"/>
                </a:lnTo>
                <a:lnTo>
                  <a:pt x="1076" y="243"/>
                </a:lnTo>
                <a:lnTo>
                  <a:pt x="1096" y="246"/>
                </a:lnTo>
                <a:lnTo>
                  <a:pt x="1116" y="243"/>
                </a:lnTo>
                <a:lnTo>
                  <a:pt x="1133" y="236"/>
                </a:lnTo>
                <a:lnTo>
                  <a:pt x="1148" y="224"/>
                </a:lnTo>
                <a:lnTo>
                  <a:pt x="1159" y="210"/>
                </a:lnTo>
                <a:lnTo>
                  <a:pt x="1166" y="192"/>
                </a:lnTo>
                <a:lnTo>
                  <a:pt x="1169" y="172"/>
                </a:lnTo>
                <a:lnTo>
                  <a:pt x="1166" y="152"/>
                </a:lnTo>
                <a:lnTo>
                  <a:pt x="1159" y="134"/>
                </a:lnTo>
                <a:lnTo>
                  <a:pt x="1148" y="120"/>
                </a:lnTo>
                <a:lnTo>
                  <a:pt x="1133" y="108"/>
                </a:lnTo>
                <a:lnTo>
                  <a:pt x="1116" y="101"/>
                </a:lnTo>
                <a:lnTo>
                  <a:pt x="1096" y="98"/>
                </a:lnTo>
                <a:close/>
                <a:moveTo>
                  <a:pt x="1094" y="0"/>
                </a:moveTo>
                <a:lnTo>
                  <a:pt x="1098" y="0"/>
                </a:lnTo>
                <a:lnTo>
                  <a:pt x="1128" y="3"/>
                </a:lnTo>
                <a:lnTo>
                  <a:pt x="1157" y="10"/>
                </a:lnTo>
                <a:lnTo>
                  <a:pt x="1183" y="23"/>
                </a:lnTo>
                <a:lnTo>
                  <a:pt x="1207" y="40"/>
                </a:lnTo>
                <a:lnTo>
                  <a:pt x="1227" y="60"/>
                </a:lnTo>
                <a:lnTo>
                  <a:pt x="1244" y="84"/>
                </a:lnTo>
                <a:lnTo>
                  <a:pt x="1256" y="110"/>
                </a:lnTo>
                <a:lnTo>
                  <a:pt x="1263" y="140"/>
                </a:lnTo>
                <a:lnTo>
                  <a:pt x="1267" y="170"/>
                </a:lnTo>
                <a:lnTo>
                  <a:pt x="1267" y="172"/>
                </a:lnTo>
                <a:lnTo>
                  <a:pt x="1269" y="192"/>
                </a:lnTo>
                <a:lnTo>
                  <a:pt x="1277" y="210"/>
                </a:lnTo>
                <a:lnTo>
                  <a:pt x="1288" y="224"/>
                </a:lnTo>
                <a:lnTo>
                  <a:pt x="1303" y="236"/>
                </a:lnTo>
                <a:lnTo>
                  <a:pt x="1319" y="243"/>
                </a:lnTo>
                <a:lnTo>
                  <a:pt x="1339" y="246"/>
                </a:lnTo>
                <a:lnTo>
                  <a:pt x="1414" y="246"/>
                </a:lnTo>
                <a:lnTo>
                  <a:pt x="1443" y="249"/>
                </a:lnTo>
                <a:lnTo>
                  <a:pt x="1470" y="257"/>
                </a:lnTo>
                <a:lnTo>
                  <a:pt x="1495" y="271"/>
                </a:lnTo>
                <a:lnTo>
                  <a:pt x="1517" y="289"/>
                </a:lnTo>
                <a:lnTo>
                  <a:pt x="1534" y="310"/>
                </a:lnTo>
                <a:lnTo>
                  <a:pt x="1548" y="335"/>
                </a:lnTo>
                <a:lnTo>
                  <a:pt x="1556" y="363"/>
                </a:lnTo>
                <a:lnTo>
                  <a:pt x="1559" y="392"/>
                </a:lnTo>
                <a:lnTo>
                  <a:pt x="1559" y="395"/>
                </a:lnTo>
                <a:lnTo>
                  <a:pt x="1556" y="424"/>
                </a:lnTo>
                <a:lnTo>
                  <a:pt x="1548" y="451"/>
                </a:lnTo>
                <a:lnTo>
                  <a:pt x="1534" y="476"/>
                </a:lnTo>
                <a:lnTo>
                  <a:pt x="1517" y="498"/>
                </a:lnTo>
                <a:lnTo>
                  <a:pt x="1495" y="516"/>
                </a:lnTo>
                <a:lnTo>
                  <a:pt x="1470" y="530"/>
                </a:lnTo>
                <a:lnTo>
                  <a:pt x="1443" y="538"/>
                </a:lnTo>
                <a:lnTo>
                  <a:pt x="1414" y="541"/>
                </a:lnTo>
                <a:lnTo>
                  <a:pt x="778" y="541"/>
                </a:lnTo>
                <a:lnTo>
                  <a:pt x="749" y="538"/>
                </a:lnTo>
                <a:lnTo>
                  <a:pt x="722" y="530"/>
                </a:lnTo>
                <a:lnTo>
                  <a:pt x="697" y="516"/>
                </a:lnTo>
                <a:lnTo>
                  <a:pt x="676" y="498"/>
                </a:lnTo>
                <a:lnTo>
                  <a:pt x="658" y="476"/>
                </a:lnTo>
                <a:lnTo>
                  <a:pt x="645" y="451"/>
                </a:lnTo>
                <a:lnTo>
                  <a:pt x="636" y="424"/>
                </a:lnTo>
                <a:lnTo>
                  <a:pt x="633" y="395"/>
                </a:lnTo>
                <a:lnTo>
                  <a:pt x="633" y="392"/>
                </a:lnTo>
                <a:lnTo>
                  <a:pt x="636" y="363"/>
                </a:lnTo>
                <a:lnTo>
                  <a:pt x="645" y="335"/>
                </a:lnTo>
                <a:lnTo>
                  <a:pt x="658" y="310"/>
                </a:lnTo>
                <a:lnTo>
                  <a:pt x="676" y="289"/>
                </a:lnTo>
                <a:lnTo>
                  <a:pt x="697" y="271"/>
                </a:lnTo>
                <a:lnTo>
                  <a:pt x="722" y="257"/>
                </a:lnTo>
                <a:lnTo>
                  <a:pt x="749" y="249"/>
                </a:lnTo>
                <a:lnTo>
                  <a:pt x="778" y="246"/>
                </a:lnTo>
                <a:lnTo>
                  <a:pt x="853" y="246"/>
                </a:lnTo>
                <a:lnTo>
                  <a:pt x="872" y="243"/>
                </a:lnTo>
                <a:lnTo>
                  <a:pt x="889" y="236"/>
                </a:lnTo>
                <a:lnTo>
                  <a:pt x="904" y="224"/>
                </a:lnTo>
                <a:lnTo>
                  <a:pt x="915" y="210"/>
                </a:lnTo>
                <a:lnTo>
                  <a:pt x="923" y="192"/>
                </a:lnTo>
                <a:lnTo>
                  <a:pt x="926" y="172"/>
                </a:lnTo>
                <a:lnTo>
                  <a:pt x="926" y="170"/>
                </a:lnTo>
                <a:lnTo>
                  <a:pt x="929" y="140"/>
                </a:lnTo>
                <a:lnTo>
                  <a:pt x="936" y="110"/>
                </a:lnTo>
                <a:lnTo>
                  <a:pt x="948" y="84"/>
                </a:lnTo>
                <a:lnTo>
                  <a:pt x="965" y="60"/>
                </a:lnTo>
                <a:lnTo>
                  <a:pt x="986" y="40"/>
                </a:lnTo>
                <a:lnTo>
                  <a:pt x="1009" y="23"/>
                </a:lnTo>
                <a:lnTo>
                  <a:pt x="1035" y="10"/>
                </a:lnTo>
                <a:lnTo>
                  <a:pt x="1064" y="3"/>
                </a:lnTo>
                <a:lnTo>
                  <a:pt x="1094" y="0"/>
                </a:lnTo>
                <a:close/>
              </a:path>
            </a:pathLst>
          </a:custGeom>
          <a:noFill/>
          <a:ln w="0">
            <a:solidFill>
              <a:schemeClr val="tx1">
                <a:lumMod val="75000"/>
                <a:lumOff val="25000"/>
              </a:schemeClr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5" name="Freeform 6"/>
          <p:cNvSpPr>
            <a:spLocks/>
          </p:cNvSpPr>
          <p:nvPr/>
        </p:nvSpPr>
        <p:spPr bwMode="auto">
          <a:xfrm>
            <a:off x="5957622" y="3898516"/>
            <a:ext cx="437987" cy="389321"/>
          </a:xfrm>
          <a:custGeom>
            <a:avLst/>
            <a:gdLst>
              <a:gd name="T0" fmla="*/ 2547 w 3308"/>
              <a:gd name="T1" fmla="*/ 15 h 3122"/>
              <a:gd name="T2" fmla="*/ 2807 w 3308"/>
              <a:gd name="T3" fmla="*/ 108 h 3122"/>
              <a:gd name="T4" fmla="*/ 3036 w 3308"/>
              <a:gd name="T5" fmla="*/ 283 h 3122"/>
              <a:gd name="T6" fmla="*/ 3204 w 3308"/>
              <a:gd name="T7" fmla="*/ 522 h 3122"/>
              <a:gd name="T8" fmla="*/ 3293 w 3308"/>
              <a:gd name="T9" fmla="*/ 793 h 3122"/>
              <a:gd name="T10" fmla="*/ 3303 w 3308"/>
              <a:gd name="T11" fmla="*/ 1075 h 3122"/>
              <a:gd name="T12" fmla="*/ 3234 w 3308"/>
              <a:gd name="T13" fmla="*/ 1350 h 3122"/>
              <a:gd name="T14" fmla="*/ 3085 w 3308"/>
              <a:gd name="T15" fmla="*/ 1599 h 3122"/>
              <a:gd name="T16" fmla="*/ 1862 w 3308"/>
              <a:gd name="T17" fmla="*/ 2861 h 3122"/>
              <a:gd name="T18" fmla="*/ 1775 w 3308"/>
              <a:gd name="T19" fmla="*/ 2851 h 3122"/>
              <a:gd name="T20" fmla="*/ 1726 w 3308"/>
              <a:gd name="T21" fmla="*/ 2771 h 3122"/>
              <a:gd name="T22" fmla="*/ 1755 w 3308"/>
              <a:gd name="T23" fmla="*/ 2683 h 3122"/>
              <a:gd name="T24" fmla="*/ 2987 w 3308"/>
              <a:gd name="T25" fmla="*/ 1365 h 3122"/>
              <a:gd name="T26" fmla="*/ 3072 w 3308"/>
              <a:gd name="T27" fmla="*/ 1135 h 3122"/>
              <a:gd name="T28" fmla="*/ 3082 w 3308"/>
              <a:gd name="T29" fmla="*/ 892 h 3122"/>
              <a:gd name="T30" fmla="*/ 3016 w 3308"/>
              <a:gd name="T31" fmla="*/ 658 h 3122"/>
              <a:gd name="T32" fmla="*/ 2875 w 3308"/>
              <a:gd name="T33" fmla="*/ 451 h 3122"/>
              <a:gd name="T34" fmla="*/ 2677 w 3308"/>
              <a:gd name="T35" fmla="*/ 304 h 3122"/>
              <a:gd name="T36" fmla="*/ 2451 w 3308"/>
              <a:gd name="T37" fmla="*/ 236 h 3122"/>
              <a:gd name="T38" fmla="*/ 2218 w 3308"/>
              <a:gd name="T39" fmla="*/ 245 h 3122"/>
              <a:gd name="T40" fmla="*/ 1998 w 3308"/>
              <a:gd name="T41" fmla="*/ 333 h 3122"/>
              <a:gd name="T42" fmla="*/ 358 w 3308"/>
              <a:gd name="T43" fmla="*/ 1988 h 3122"/>
              <a:gd name="T44" fmla="*/ 244 w 3308"/>
              <a:gd name="T45" fmla="*/ 2166 h 3122"/>
              <a:gd name="T46" fmla="*/ 207 w 3308"/>
              <a:gd name="T47" fmla="*/ 2369 h 3122"/>
              <a:gd name="T48" fmla="*/ 244 w 3308"/>
              <a:gd name="T49" fmla="*/ 2572 h 3122"/>
              <a:gd name="T50" fmla="*/ 358 w 3308"/>
              <a:gd name="T51" fmla="*/ 2750 h 3122"/>
              <a:gd name="T52" fmla="*/ 528 w 3308"/>
              <a:gd name="T53" fmla="*/ 2869 h 3122"/>
              <a:gd name="T54" fmla="*/ 723 w 3308"/>
              <a:gd name="T55" fmla="*/ 2908 h 3122"/>
              <a:gd name="T56" fmla="*/ 917 w 3308"/>
              <a:gd name="T57" fmla="*/ 2869 h 3122"/>
              <a:gd name="T58" fmla="*/ 1088 w 3308"/>
              <a:gd name="T59" fmla="*/ 2750 h 3122"/>
              <a:gd name="T60" fmla="*/ 2662 w 3308"/>
              <a:gd name="T61" fmla="*/ 1099 h 3122"/>
              <a:gd name="T62" fmla="*/ 2688 w 3308"/>
              <a:gd name="T63" fmla="*/ 950 h 3122"/>
              <a:gd name="T64" fmla="*/ 2644 w 3308"/>
              <a:gd name="T65" fmla="*/ 803 h 3122"/>
              <a:gd name="T66" fmla="*/ 2536 w 3308"/>
              <a:gd name="T67" fmla="*/ 691 h 3122"/>
              <a:gd name="T68" fmla="*/ 2396 w 3308"/>
              <a:gd name="T69" fmla="*/ 646 h 3122"/>
              <a:gd name="T70" fmla="*/ 2252 w 3308"/>
              <a:gd name="T71" fmla="*/ 673 h 3122"/>
              <a:gd name="T72" fmla="*/ 1025 w 3308"/>
              <a:gd name="T73" fmla="*/ 1921 h 3122"/>
              <a:gd name="T74" fmla="*/ 940 w 3308"/>
              <a:gd name="T75" fmla="*/ 1952 h 3122"/>
              <a:gd name="T76" fmla="*/ 863 w 3308"/>
              <a:gd name="T77" fmla="*/ 1902 h 3122"/>
              <a:gd name="T78" fmla="*/ 853 w 3308"/>
              <a:gd name="T79" fmla="*/ 1810 h 3122"/>
              <a:gd name="T80" fmla="*/ 2052 w 3308"/>
              <a:gd name="T81" fmla="*/ 551 h 3122"/>
              <a:gd name="T82" fmla="*/ 2231 w 3308"/>
              <a:gd name="T83" fmla="*/ 452 h 3122"/>
              <a:gd name="T84" fmla="*/ 2427 w 3308"/>
              <a:gd name="T85" fmla="*/ 432 h 3122"/>
              <a:gd name="T86" fmla="*/ 2618 w 3308"/>
              <a:gd name="T87" fmla="*/ 491 h 3122"/>
              <a:gd name="T88" fmla="*/ 2779 w 3308"/>
              <a:gd name="T89" fmla="*/ 628 h 3122"/>
              <a:gd name="T90" fmla="*/ 2873 w 3308"/>
              <a:gd name="T91" fmla="*/ 815 h 3122"/>
              <a:gd name="T92" fmla="*/ 2893 w 3308"/>
              <a:gd name="T93" fmla="*/ 1020 h 3122"/>
              <a:gd name="T94" fmla="*/ 2836 w 3308"/>
              <a:gd name="T95" fmla="*/ 1219 h 3122"/>
              <a:gd name="T96" fmla="*/ 1235 w 3308"/>
              <a:gd name="T97" fmla="*/ 2903 h 3122"/>
              <a:gd name="T98" fmla="*/ 1037 w 3308"/>
              <a:gd name="T99" fmla="*/ 3049 h 3122"/>
              <a:gd name="T100" fmla="*/ 810 w 3308"/>
              <a:gd name="T101" fmla="*/ 3117 h 3122"/>
              <a:gd name="T102" fmla="*/ 577 w 3308"/>
              <a:gd name="T103" fmla="*/ 3107 h 3122"/>
              <a:gd name="T104" fmla="*/ 357 w 3308"/>
              <a:gd name="T105" fmla="*/ 3019 h 3122"/>
              <a:gd name="T106" fmla="*/ 169 w 3308"/>
              <a:gd name="T107" fmla="*/ 2855 h 3122"/>
              <a:gd name="T108" fmla="*/ 48 w 3308"/>
              <a:gd name="T109" fmla="*/ 2638 h 3122"/>
              <a:gd name="T110" fmla="*/ 0 w 3308"/>
              <a:gd name="T111" fmla="*/ 2400 h 3122"/>
              <a:gd name="T112" fmla="*/ 29 w 3308"/>
              <a:gd name="T113" fmla="*/ 2158 h 3122"/>
              <a:gd name="T114" fmla="*/ 131 w 3308"/>
              <a:gd name="T115" fmla="*/ 1935 h 3122"/>
              <a:gd name="T116" fmla="*/ 1774 w 3308"/>
              <a:gd name="T117" fmla="*/ 231 h 3122"/>
              <a:gd name="T118" fmla="*/ 2012 w 3308"/>
              <a:gd name="T119" fmla="*/ 77 h 3122"/>
              <a:gd name="T120" fmla="*/ 2276 w 3308"/>
              <a:gd name="T121" fmla="*/ 4 h 31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308" h="3122">
                <a:moveTo>
                  <a:pt x="2344" y="0"/>
                </a:moveTo>
                <a:lnTo>
                  <a:pt x="2412" y="0"/>
                </a:lnTo>
                <a:lnTo>
                  <a:pt x="2480" y="4"/>
                </a:lnTo>
                <a:lnTo>
                  <a:pt x="2547" y="15"/>
                </a:lnTo>
                <a:lnTo>
                  <a:pt x="2614" y="31"/>
                </a:lnTo>
                <a:lnTo>
                  <a:pt x="2680" y="51"/>
                </a:lnTo>
                <a:lnTo>
                  <a:pt x="2744" y="77"/>
                </a:lnTo>
                <a:lnTo>
                  <a:pt x="2807" y="108"/>
                </a:lnTo>
                <a:lnTo>
                  <a:pt x="2867" y="144"/>
                </a:lnTo>
                <a:lnTo>
                  <a:pt x="2926" y="185"/>
                </a:lnTo>
                <a:lnTo>
                  <a:pt x="2982" y="231"/>
                </a:lnTo>
                <a:lnTo>
                  <a:pt x="3036" y="283"/>
                </a:lnTo>
                <a:lnTo>
                  <a:pt x="3085" y="339"/>
                </a:lnTo>
                <a:lnTo>
                  <a:pt x="3130" y="397"/>
                </a:lnTo>
                <a:lnTo>
                  <a:pt x="3170" y="458"/>
                </a:lnTo>
                <a:lnTo>
                  <a:pt x="3204" y="522"/>
                </a:lnTo>
                <a:lnTo>
                  <a:pt x="3234" y="587"/>
                </a:lnTo>
                <a:lnTo>
                  <a:pt x="3258" y="655"/>
                </a:lnTo>
                <a:lnTo>
                  <a:pt x="3279" y="723"/>
                </a:lnTo>
                <a:lnTo>
                  <a:pt x="3293" y="793"/>
                </a:lnTo>
                <a:lnTo>
                  <a:pt x="3303" y="863"/>
                </a:lnTo>
                <a:lnTo>
                  <a:pt x="3308" y="934"/>
                </a:lnTo>
                <a:lnTo>
                  <a:pt x="3308" y="1004"/>
                </a:lnTo>
                <a:lnTo>
                  <a:pt x="3303" y="1075"/>
                </a:lnTo>
                <a:lnTo>
                  <a:pt x="3293" y="1145"/>
                </a:lnTo>
                <a:lnTo>
                  <a:pt x="3279" y="1215"/>
                </a:lnTo>
                <a:lnTo>
                  <a:pt x="3258" y="1283"/>
                </a:lnTo>
                <a:lnTo>
                  <a:pt x="3234" y="1350"/>
                </a:lnTo>
                <a:lnTo>
                  <a:pt x="3204" y="1415"/>
                </a:lnTo>
                <a:lnTo>
                  <a:pt x="3170" y="1479"/>
                </a:lnTo>
                <a:lnTo>
                  <a:pt x="3130" y="1541"/>
                </a:lnTo>
                <a:lnTo>
                  <a:pt x="3085" y="1599"/>
                </a:lnTo>
                <a:lnTo>
                  <a:pt x="3036" y="1654"/>
                </a:lnTo>
                <a:lnTo>
                  <a:pt x="1902" y="2836"/>
                </a:lnTo>
                <a:lnTo>
                  <a:pt x="1884" y="2851"/>
                </a:lnTo>
                <a:lnTo>
                  <a:pt x="1862" y="2861"/>
                </a:lnTo>
                <a:lnTo>
                  <a:pt x="1840" y="2867"/>
                </a:lnTo>
                <a:lnTo>
                  <a:pt x="1817" y="2867"/>
                </a:lnTo>
                <a:lnTo>
                  <a:pt x="1795" y="2861"/>
                </a:lnTo>
                <a:lnTo>
                  <a:pt x="1775" y="2851"/>
                </a:lnTo>
                <a:lnTo>
                  <a:pt x="1755" y="2836"/>
                </a:lnTo>
                <a:lnTo>
                  <a:pt x="1741" y="2816"/>
                </a:lnTo>
                <a:lnTo>
                  <a:pt x="1731" y="2794"/>
                </a:lnTo>
                <a:lnTo>
                  <a:pt x="1726" y="2771"/>
                </a:lnTo>
                <a:lnTo>
                  <a:pt x="1726" y="2748"/>
                </a:lnTo>
                <a:lnTo>
                  <a:pt x="1731" y="2724"/>
                </a:lnTo>
                <a:lnTo>
                  <a:pt x="1741" y="2702"/>
                </a:lnTo>
                <a:lnTo>
                  <a:pt x="1755" y="2683"/>
                </a:lnTo>
                <a:lnTo>
                  <a:pt x="2875" y="1517"/>
                </a:lnTo>
                <a:lnTo>
                  <a:pt x="2917" y="1469"/>
                </a:lnTo>
                <a:lnTo>
                  <a:pt x="2955" y="1419"/>
                </a:lnTo>
                <a:lnTo>
                  <a:pt x="2987" y="1365"/>
                </a:lnTo>
                <a:lnTo>
                  <a:pt x="3016" y="1310"/>
                </a:lnTo>
                <a:lnTo>
                  <a:pt x="3039" y="1253"/>
                </a:lnTo>
                <a:lnTo>
                  <a:pt x="3059" y="1195"/>
                </a:lnTo>
                <a:lnTo>
                  <a:pt x="3072" y="1135"/>
                </a:lnTo>
                <a:lnTo>
                  <a:pt x="3082" y="1075"/>
                </a:lnTo>
                <a:lnTo>
                  <a:pt x="3086" y="1014"/>
                </a:lnTo>
                <a:lnTo>
                  <a:pt x="3086" y="954"/>
                </a:lnTo>
                <a:lnTo>
                  <a:pt x="3082" y="892"/>
                </a:lnTo>
                <a:lnTo>
                  <a:pt x="3072" y="833"/>
                </a:lnTo>
                <a:lnTo>
                  <a:pt x="3059" y="772"/>
                </a:lnTo>
                <a:lnTo>
                  <a:pt x="3039" y="714"/>
                </a:lnTo>
                <a:lnTo>
                  <a:pt x="3016" y="658"/>
                </a:lnTo>
                <a:lnTo>
                  <a:pt x="2987" y="603"/>
                </a:lnTo>
                <a:lnTo>
                  <a:pt x="2955" y="550"/>
                </a:lnTo>
                <a:lnTo>
                  <a:pt x="2917" y="499"/>
                </a:lnTo>
                <a:lnTo>
                  <a:pt x="2875" y="451"/>
                </a:lnTo>
                <a:lnTo>
                  <a:pt x="2829" y="407"/>
                </a:lnTo>
                <a:lnTo>
                  <a:pt x="2781" y="367"/>
                </a:lnTo>
                <a:lnTo>
                  <a:pt x="2730" y="333"/>
                </a:lnTo>
                <a:lnTo>
                  <a:pt x="2677" y="304"/>
                </a:lnTo>
                <a:lnTo>
                  <a:pt x="2622" y="279"/>
                </a:lnTo>
                <a:lnTo>
                  <a:pt x="2566" y="260"/>
                </a:lnTo>
                <a:lnTo>
                  <a:pt x="2509" y="245"/>
                </a:lnTo>
                <a:lnTo>
                  <a:pt x="2451" y="236"/>
                </a:lnTo>
                <a:lnTo>
                  <a:pt x="2393" y="230"/>
                </a:lnTo>
                <a:lnTo>
                  <a:pt x="2335" y="230"/>
                </a:lnTo>
                <a:lnTo>
                  <a:pt x="2276" y="236"/>
                </a:lnTo>
                <a:lnTo>
                  <a:pt x="2218" y="245"/>
                </a:lnTo>
                <a:lnTo>
                  <a:pt x="2161" y="260"/>
                </a:lnTo>
                <a:lnTo>
                  <a:pt x="2105" y="279"/>
                </a:lnTo>
                <a:lnTo>
                  <a:pt x="2051" y="304"/>
                </a:lnTo>
                <a:lnTo>
                  <a:pt x="1998" y="333"/>
                </a:lnTo>
                <a:lnTo>
                  <a:pt x="1947" y="367"/>
                </a:lnTo>
                <a:lnTo>
                  <a:pt x="1898" y="407"/>
                </a:lnTo>
                <a:lnTo>
                  <a:pt x="1852" y="451"/>
                </a:lnTo>
                <a:lnTo>
                  <a:pt x="358" y="1988"/>
                </a:lnTo>
                <a:lnTo>
                  <a:pt x="323" y="2030"/>
                </a:lnTo>
                <a:lnTo>
                  <a:pt x="291" y="2073"/>
                </a:lnTo>
                <a:lnTo>
                  <a:pt x="266" y="2119"/>
                </a:lnTo>
                <a:lnTo>
                  <a:pt x="244" y="2166"/>
                </a:lnTo>
                <a:lnTo>
                  <a:pt x="228" y="2216"/>
                </a:lnTo>
                <a:lnTo>
                  <a:pt x="216" y="2266"/>
                </a:lnTo>
                <a:lnTo>
                  <a:pt x="209" y="2317"/>
                </a:lnTo>
                <a:lnTo>
                  <a:pt x="207" y="2369"/>
                </a:lnTo>
                <a:lnTo>
                  <a:pt x="209" y="2421"/>
                </a:lnTo>
                <a:lnTo>
                  <a:pt x="216" y="2472"/>
                </a:lnTo>
                <a:lnTo>
                  <a:pt x="228" y="2523"/>
                </a:lnTo>
                <a:lnTo>
                  <a:pt x="244" y="2572"/>
                </a:lnTo>
                <a:lnTo>
                  <a:pt x="266" y="2619"/>
                </a:lnTo>
                <a:lnTo>
                  <a:pt x="291" y="2665"/>
                </a:lnTo>
                <a:lnTo>
                  <a:pt x="323" y="2708"/>
                </a:lnTo>
                <a:lnTo>
                  <a:pt x="358" y="2750"/>
                </a:lnTo>
                <a:lnTo>
                  <a:pt x="397" y="2787"/>
                </a:lnTo>
                <a:lnTo>
                  <a:pt x="439" y="2819"/>
                </a:lnTo>
                <a:lnTo>
                  <a:pt x="483" y="2846"/>
                </a:lnTo>
                <a:lnTo>
                  <a:pt x="528" y="2869"/>
                </a:lnTo>
                <a:lnTo>
                  <a:pt x="576" y="2886"/>
                </a:lnTo>
                <a:lnTo>
                  <a:pt x="625" y="2897"/>
                </a:lnTo>
                <a:lnTo>
                  <a:pt x="674" y="2905"/>
                </a:lnTo>
                <a:lnTo>
                  <a:pt x="723" y="2908"/>
                </a:lnTo>
                <a:lnTo>
                  <a:pt x="773" y="2905"/>
                </a:lnTo>
                <a:lnTo>
                  <a:pt x="822" y="2897"/>
                </a:lnTo>
                <a:lnTo>
                  <a:pt x="871" y="2886"/>
                </a:lnTo>
                <a:lnTo>
                  <a:pt x="917" y="2869"/>
                </a:lnTo>
                <a:lnTo>
                  <a:pt x="964" y="2846"/>
                </a:lnTo>
                <a:lnTo>
                  <a:pt x="1008" y="2819"/>
                </a:lnTo>
                <a:lnTo>
                  <a:pt x="1050" y="2787"/>
                </a:lnTo>
                <a:lnTo>
                  <a:pt x="1088" y="2750"/>
                </a:lnTo>
                <a:lnTo>
                  <a:pt x="2597" y="1197"/>
                </a:lnTo>
                <a:lnTo>
                  <a:pt x="2623" y="1167"/>
                </a:lnTo>
                <a:lnTo>
                  <a:pt x="2644" y="1134"/>
                </a:lnTo>
                <a:lnTo>
                  <a:pt x="2662" y="1099"/>
                </a:lnTo>
                <a:lnTo>
                  <a:pt x="2675" y="1063"/>
                </a:lnTo>
                <a:lnTo>
                  <a:pt x="2683" y="1026"/>
                </a:lnTo>
                <a:lnTo>
                  <a:pt x="2688" y="988"/>
                </a:lnTo>
                <a:lnTo>
                  <a:pt x="2688" y="950"/>
                </a:lnTo>
                <a:lnTo>
                  <a:pt x="2683" y="911"/>
                </a:lnTo>
                <a:lnTo>
                  <a:pt x="2675" y="874"/>
                </a:lnTo>
                <a:lnTo>
                  <a:pt x="2662" y="838"/>
                </a:lnTo>
                <a:lnTo>
                  <a:pt x="2644" y="803"/>
                </a:lnTo>
                <a:lnTo>
                  <a:pt x="2623" y="770"/>
                </a:lnTo>
                <a:lnTo>
                  <a:pt x="2597" y="740"/>
                </a:lnTo>
                <a:lnTo>
                  <a:pt x="2568" y="713"/>
                </a:lnTo>
                <a:lnTo>
                  <a:pt x="2536" y="691"/>
                </a:lnTo>
                <a:lnTo>
                  <a:pt x="2504" y="673"/>
                </a:lnTo>
                <a:lnTo>
                  <a:pt x="2468" y="659"/>
                </a:lnTo>
                <a:lnTo>
                  <a:pt x="2432" y="650"/>
                </a:lnTo>
                <a:lnTo>
                  <a:pt x="2396" y="646"/>
                </a:lnTo>
                <a:lnTo>
                  <a:pt x="2359" y="646"/>
                </a:lnTo>
                <a:lnTo>
                  <a:pt x="2323" y="650"/>
                </a:lnTo>
                <a:lnTo>
                  <a:pt x="2288" y="659"/>
                </a:lnTo>
                <a:lnTo>
                  <a:pt x="2252" y="673"/>
                </a:lnTo>
                <a:lnTo>
                  <a:pt x="2220" y="691"/>
                </a:lnTo>
                <a:lnTo>
                  <a:pt x="2188" y="713"/>
                </a:lnTo>
                <a:lnTo>
                  <a:pt x="2159" y="740"/>
                </a:lnTo>
                <a:lnTo>
                  <a:pt x="1025" y="1921"/>
                </a:lnTo>
                <a:lnTo>
                  <a:pt x="1006" y="1937"/>
                </a:lnTo>
                <a:lnTo>
                  <a:pt x="986" y="1947"/>
                </a:lnTo>
                <a:lnTo>
                  <a:pt x="963" y="1952"/>
                </a:lnTo>
                <a:lnTo>
                  <a:pt x="940" y="1952"/>
                </a:lnTo>
                <a:lnTo>
                  <a:pt x="918" y="1947"/>
                </a:lnTo>
                <a:lnTo>
                  <a:pt x="897" y="1937"/>
                </a:lnTo>
                <a:lnTo>
                  <a:pt x="879" y="1921"/>
                </a:lnTo>
                <a:lnTo>
                  <a:pt x="863" y="1902"/>
                </a:lnTo>
                <a:lnTo>
                  <a:pt x="853" y="1880"/>
                </a:lnTo>
                <a:lnTo>
                  <a:pt x="849" y="1857"/>
                </a:lnTo>
                <a:lnTo>
                  <a:pt x="849" y="1833"/>
                </a:lnTo>
                <a:lnTo>
                  <a:pt x="853" y="1810"/>
                </a:lnTo>
                <a:lnTo>
                  <a:pt x="863" y="1789"/>
                </a:lnTo>
                <a:lnTo>
                  <a:pt x="879" y="1769"/>
                </a:lnTo>
                <a:lnTo>
                  <a:pt x="2012" y="588"/>
                </a:lnTo>
                <a:lnTo>
                  <a:pt x="2052" y="551"/>
                </a:lnTo>
                <a:lnTo>
                  <a:pt x="2093" y="519"/>
                </a:lnTo>
                <a:lnTo>
                  <a:pt x="2137" y="491"/>
                </a:lnTo>
                <a:lnTo>
                  <a:pt x="2183" y="469"/>
                </a:lnTo>
                <a:lnTo>
                  <a:pt x="2231" y="452"/>
                </a:lnTo>
                <a:lnTo>
                  <a:pt x="2279" y="439"/>
                </a:lnTo>
                <a:lnTo>
                  <a:pt x="2329" y="432"/>
                </a:lnTo>
                <a:lnTo>
                  <a:pt x="2377" y="430"/>
                </a:lnTo>
                <a:lnTo>
                  <a:pt x="2427" y="432"/>
                </a:lnTo>
                <a:lnTo>
                  <a:pt x="2476" y="439"/>
                </a:lnTo>
                <a:lnTo>
                  <a:pt x="2525" y="452"/>
                </a:lnTo>
                <a:lnTo>
                  <a:pt x="2572" y="469"/>
                </a:lnTo>
                <a:lnTo>
                  <a:pt x="2618" y="491"/>
                </a:lnTo>
                <a:lnTo>
                  <a:pt x="2663" y="519"/>
                </a:lnTo>
                <a:lnTo>
                  <a:pt x="2704" y="551"/>
                </a:lnTo>
                <a:lnTo>
                  <a:pt x="2743" y="588"/>
                </a:lnTo>
                <a:lnTo>
                  <a:pt x="2779" y="628"/>
                </a:lnTo>
                <a:lnTo>
                  <a:pt x="2809" y="672"/>
                </a:lnTo>
                <a:lnTo>
                  <a:pt x="2836" y="718"/>
                </a:lnTo>
                <a:lnTo>
                  <a:pt x="2857" y="766"/>
                </a:lnTo>
                <a:lnTo>
                  <a:pt x="2873" y="815"/>
                </a:lnTo>
                <a:lnTo>
                  <a:pt x="2886" y="866"/>
                </a:lnTo>
                <a:lnTo>
                  <a:pt x="2893" y="917"/>
                </a:lnTo>
                <a:lnTo>
                  <a:pt x="2895" y="969"/>
                </a:lnTo>
                <a:lnTo>
                  <a:pt x="2893" y="1020"/>
                </a:lnTo>
                <a:lnTo>
                  <a:pt x="2886" y="1072"/>
                </a:lnTo>
                <a:lnTo>
                  <a:pt x="2873" y="1121"/>
                </a:lnTo>
                <a:lnTo>
                  <a:pt x="2857" y="1171"/>
                </a:lnTo>
                <a:lnTo>
                  <a:pt x="2836" y="1219"/>
                </a:lnTo>
                <a:lnTo>
                  <a:pt x="2809" y="1265"/>
                </a:lnTo>
                <a:lnTo>
                  <a:pt x="2779" y="1308"/>
                </a:lnTo>
                <a:lnTo>
                  <a:pt x="2743" y="1350"/>
                </a:lnTo>
                <a:lnTo>
                  <a:pt x="1235" y="2903"/>
                </a:lnTo>
                <a:lnTo>
                  <a:pt x="1189" y="2946"/>
                </a:lnTo>
                <a:lnTo>
                  <a:pt x="1140" y="2985"/>
                </a:lnTo>
                <a:lnTo>
                  <a:pt x="1089" y="3019"/>
                </a:lnTo>
                <a:lnTo>
                  <a:pt x="1037" y="3049"/>
                </a:lnTo>
                <a:lnTo>
                  <a:pt x="982" y="3073"/>
                </a:lnTo>
                <a:lnTo>
                  <a:pt x="926" y="3093"/>
                </a:lnTo>
                <a:lnTo>
                  <a:pt x="869" y="3107"/>
                </a:lnTo>
                <a:lnTo>
                  <a:pt x="810" y="3117"/>
                </a:lnTo>
                <a:lnTo>
                  <a:pt x="752" y="3122"/>
                </a:lnTo>
                <a:lnTo>
                  <a:pt x="694" y="3122"/>
                </a:lnTo>
                <a:lnTo>
                  <a:pt x="635" y="3117"/>
                </a:lnTo>
                <a:lnTo>
                  <a:pt x="577" y="3107"/>
                </a:lnTo>
                <a:lnTo>
                  <a:pt x="520" y="3093"/>
                </a:lnTo>
                <a:lnTo>
                  <a:pt x="464" y="3073"/>
                </a:lnTo>
                <a:lnTo>
                  <a:pt x="410" y="3049"/>
                </a:lnTo>
                <a:lnTo>
                  <a:pt x="357" y="3019"/>
                </a:lnTo>
                <a:lnTo>
                  <a:pt x="306" y="2985"/>
                </a:lnTo>
                <a:lnTo>
                  <a:pt x="258" y="2946"/>
                </a:lnTo>
                <a:lnTo>
                  <a:pt x="212" y="2903"/>
                </a:lnTo>
                <a:lnTo>
                  <a:pt x="169" y="2855"/>
                </a:lnTo>
                <a:lnTo>
                  <a:pt x="131" y="2804"/>
                </a:lnTo>
                <a:lnTo>
                  <a:pt x="99" y="2751"/>
                </a:lnTo>
                <a:lnTo>
                  <a:pt x="71" y="2696"/>
                </a:lnTo>
                <a:lnTo>
                  <a:pt x="48" y="2638"/>
                </a:lnTo>
                <a:lnTo>
                  <a:pt x="29" y="2580"/>
                </a:lnTo>
                <a:lnTo>
                  <a:pt x="14" y="2521"/>
                </a:lnTo>
                <a:lnTo>
                  <a:pt x="5" y="2460"/>
                </a:lnTo>
                <a:lnTo>
                  <a:pt x="0" y="2400"/>
                </a:lnTo>
                <a:lnTo>
                  <a:pt x="0" y="2339"/>
                </a:lnTo>
                <a:lnTo>
                  <a:pt x="5" y="2278"/>
                </a:lnTo>
                <a:lnTo>
                  <a:pt x="14" y="2217"/>
                </a:lnTo>
                <a:lnTo>
                  <a:pt x="29" y="2158"/>
                </a:lnTo>
                <a:lnTo>
                  <a:pt x="48" y="2100"/>
                </a:lnTo>
                <a:lnTo>
                  <a:pt x="71" y="2043"/>
                </a:lnTo>
                <a:lnTo>
                  <a:pt x="99" y="1988"/>
                </a:lnTo>
                <a:lnTo>
                  <a:pt x="131" y="1935"/>
                </a:lnTo>
                <a:lnTo>
                  <a:pt x="169" y="1884"/>
                </a:lnTo>
                <a:lnTo>
                  <a:pt x="212" y="1836"/>
                </a:lnTo>
                <a:lnTo>
                  <a:pt x="1720" y="283"/>
                </a:lnTo>
                <a:lnTo>
                  <a:pt x="1774" y="231"/>
                </a:lnTo>
                <a:lnTo>
                  <a:pt x="1830" y="185"/>
                </a:lnTo>
                <a:lnTo>
                  <a:pt x="1888" y="144"/>
                </a:lnTo>
                <a:lnTo>
                  <a:pt x="1949" y="108"/>
                </a:lnTo>
                <a:lnTo>
                  <a:pt x="2012" y="77"/>
                </a:lnTo>
                <a:lnTo>
                  <a:pt x="2076" y="51"/>
                </a:lnTo>
                <a:lnTo>
                  <a:pt x="2142" y="31"/>
                </a:lnTo>
                <a:lnTo>
                  <a:pt x="2208" y="15"/>
                </a:lnTo>
                <a:lnTo>
                  <a:pt x="2276" y="4"/>
                </a:lnTo>
                <a:lnTo>
                  <a:pt x="2344" y="0"/>
                </a:lnTo>
                <a:close/>
              </a:path>
            </a:pathLst>
          </a:custGeom>
          <a:noFill/>
          <a:ln w="0">
            <a:solidFill>
              <a:schemeClr val="tx1">
                <a:lumMod val="75000"/>
                <a:lumOff val="25000"/>
              </a:schemeClr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6" name="Freeform 14"/>
          <p:cNvSpPr>
            <a:spLocks noEditPoints="1"/>
          </p:cNvSpPr>
          <p:nvPr/>
        </p:nvSpPr>
        <p:spPr bwMode="auto">
          <a:xfrm>
            <a:off x="6029909" y="4934847"/>
            <a:ext cx="293411" cy="534690"/>
          </a:xfrm>
          <a:custGeom>
            <a:avLst/>
            <a:gdLst>
              <a:gd name="T0" fmla="*/ 1062 w 2195"/>
              <a:gd name="T1" fmla="*/ 2675 h 3200"/>
              <a:gd name="T2" fmla="*/ 998 w 2195"/>
              <a:gd name="T3" fmla="*/ 2697 h 3200"/>
              <a:gd name="T4" fmla="*/ 949 w 2195"/>
              <a:gd name="T5" fmla="*/ 2738 h 3200"/>
              <a:gd name="T6" fmla="*/ 921 w 2195"/>
              <a:gd name="T7" fmla="*/ 2790 h 3200"/>
              <a:gd name="T8" fmla="*/ 921 w 2195"/>
              <a:gd name="T9" fmla="*/ 2850 h 3200"/>
              <a:gd name="T10" fmla="*/ 949 w 2195"/>
              <a:gd name="T11" fmla="*/ 2903 h 3200"/>
              <a:gd name="T12" fmla="*/ 998 w 2195"/>
              <a:gd name="T13" fmla="*/ 2944 h 3200"/>
              <a:gd name="T14" fmla="*/ 1062 w 2195"/>
              <a:gd name="T15" fmla="*/ 2966 h 3200"/>
              <a:gd name="T16" fmla="*/ 1134 w 2195"/>
              <a:gd name="T17" fmla="*/ 2966 h 3200"/>
              <a:gd name="T18" fmla="*/ 1198 w 2195"/>
              <a:gd name="T19" fmla="*/ 2944 h 3200"/>
              <a:gd name="T20" fmla="*/ 1246 w 2195"/>
              <a:gd name="T21" fmla="*/ 2903 h 3200"/>
              <a:gd name="T22" fmla="*/ 1273 w 2195"/>
              <a:gd name="T23" fmla="*/ 2850 h 3200"/>
              <a:gd name="T24" fmla="*/ 1273 w 2195"/>
              <a:gd name="T25" fmla="*/ 2790 h 3200"/>
              <a:gd name="T26" fmla="*/ 1246 w 2195"/>
              <a:gd name="T27" fmla="*/ 2738 h 3200"/>
              <a:gd name="T28" fmla="*/ 1198 w 2195"/>
              <a:gd name="T29" fmla="*/ 2697 h 3200"/>
              <a:gd name="T30" fmla="*/ 1134 w 2195"/>
              <a:gd name="T31" fmla="*/ 2675 h 3200"/>
              <a:gd name="T32" fmla="*/ 211 w 2195"/>
              <a:gd name="T33" fmla="*/ 393 h 3200"/>
              <a:gd name="T34" fmla="*/ 1983 w 2195"/>
              <a:gd name="T35" fmla="*/ 2459 h 3200"/>
              <a:gd name="T36" fmla="*/ 211 w 2195"/>
              <a:gd name="T37" fmla="*/ 393 h 3200"/>
              <a:gd name="T38" fmla="*/ 684 w 2195"/>
              <a:gd name="T39" fmla="*/ 144 h 3200"/>
              <a:gd name="T40" fmla="*/ 666 w 2195"/>
              <a:gd name="T41" fmla="*/ 165 h 3200"/>
              <a:gd name="T42" fmla="*/ 659 w 2195"/>
              <a:gd name="T43" fmla="*/ 197 h 3200"/>
              <a:gd name="T44" fmla="*/ 666 w 2195"/>
              <a:gd name="T45" fmla="*/ 231 h 3200"/>
              <a:gd name="T46" fmla="*/ 684 w 2195"/>
              <a:gd name="T47" fmla="*/ 251 h 3200"/>
              <a:gd name="T48" fmla="*/ 1500 w 2195"/>
              <a:gd name="T49" fmla="*/ 254 h 3200"/>
              <a:gd name="T50" fmla="*/ 1522 w 2195"/>
              <a:gd name="T51" fmla="*/ 243 h 3200"/>
              <a:gd name="T52" fmla="*/ 1536 w 2195"/>
              <a:gd name="T53" fmla="*/ 215 h 3200"/>
              <a:gd name="T54" fmla="*/ 1536 w 2195"/>
              <a:gd name="T55" fmla="*/ 180 h 3200"/>
              <a:gd name="T56" fmla="*/ 1522 w 2195"/>
              <a:gd name="T57" fmla="*/ 152 h 3200"/>
              <a:gd name="T58" fmla="*/ 1500 w 2195"/>
              <a:gd name="T59" fmla="*/ 141 h 3200"/>
              <a:gd name="T60" fmla="*/ 283 w 2195"/>
              <a:gd name="T61" fmla="*/ 0 h 3200"/>
              <a:gd name="T62" fmla="*/ 1959 w 2195"/>
              <a:gd name="T63" fmla="*/ 3 h 3200"/>
              <a:gd name="T64" fmla="*/ 2044 w 2195"/>
              <a:gd name="T65" fmla="*/ 26 h 3200"/>
              <a:gd name="T66" fmla="*/ 2113 w 2195"/>
              <a:gd name="T67" fmla="*/ 68 h 3200"/>
              <a:gd name="T68" fmla="*/ 2164 w 2195"/>
              <a:gd name="T69" fmla="*/ 126 h 3200"/>
              <a:gd name="T70" fmla="*/ 2191 w 2195"/>
              <a:gd name="T71" fmla="*/ 195 h 3200"/>
              <a:gd name="T72" fmla="*/ 2195 w 2195"/>
              <a:gd name="T73" fmla="*/ 2966 h 3200"/>
              <a:gd name="T74" fmla="*/ 2182 w 2195"/>
              <a:gd name="T75" fmla="*/ 3040 h 3200"/>
              <a:gd name="T76" fmla="*/ 2141 w 2195"/>
              <a:gd name="T77" fmla="*/ 3104 h 3200"/>
              <a:gd name="T78" fmla="*/ 2081 w 2195"/>
              <a:gd name="T79" fmla="*/ 3154 h 3200"/>
              <a:gd name="T80" fmla="*/ 2003 w 2195"/>
              <a:gd name="T81" fmla="*/ 3188 h 3200"/>
              <a:gd name="T82" fmla="*/ 1913 w 2195"/>
              <a:gd name="T83" fmla="*/ 3200 h 3200"/>
              <a:gd name="T84" fmla="*/ 236 w 2195"/>
              <a:gd name="T85" fmla="*/ 3197 h 3200"/>
              <a:gd name="T86" fmla="*/ 152 w 2195"/>
              <a:gd name="T87" fmla="*/ 3173 h 3200"/>
              <a:gd name="T88" fmla="*/ 83 w 2195"/>
              <a:gd name="T89" fmla="*/ 3131 h 3200"/>
              <a:gd name="T90" fmla="*/ 32 w 2195"/>
              <a:gd name="T91" fmla="*/ 3074 h 3200"/>
              <a:gd name="T92" fmla="*/ 3 w 2195"/>
              <a:gd name="T93" fmla="*/ 3004 h 3200"/>
              <a:gd name="T94" fmla="*/ 0 w 2195"/>
              <a:gd name="T95" fmla="*/ 233 h 3200"/>
              <a:gd name="T96" fmla="*/ 15 w 2195"/>
              <a:gd name="T97" fmla="*/ 160 h 3200"/>
              <a:gd name="T98" fmla="*/ 55 w 2195"/>
              <a:gd name="T99" fmla="*/ 96 h 3200"/>
              <a:gd name="T100" fmla="*/ 115 w 2195"/>
              <a:gd name="T101" fmla="*/ 45 h 3200"/>
              <a:gd name="T102" fmla="*/ 193 w 2195"/>
              <a:gd name="T103" fmla="*/ 11 h 3200"/>
              <a:gd name="T104" fmla="*/ 283 w 2195"/>
              <a:gd name="T105" fmla="*/ 0 h 3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195" h="3200">
                <a:moveTo>
                  <a:pt x="1099" y="2672"/>
                </a:moveTo>
                <a:lnTo>
                  <a:pt x="1062" y="2675"/>
                </a:lnTo>
                <a:lnTo>
                  <a:pt x="1029" y="2684"/>
                </a:lnTo>
                <a:lnTo>
                  <a:pt x="998" y="2697"/>
                </a:lnTo>
                <a:lnTo>
                  <a:pt x="971" y="2715"/>
                </a:lnTo>
                <a:lnTo>
                  <a:pt x="949" y="2738"/>
                </a:lnTo>
                <a:lnTo>
                  <a:pt x="931" y="2763"/>
                </a:lnTo>
                <a:lnTo>
                  <a:pt x="921" y="2790"/>
                </a:lnTo>
                <a:lnTo>
                  <a:pt x="918" y="2821"/>
                </a:lnTo>
                <a:lnTo>
                  <a:pt x="921" y="2850"/>
                </a:lnTo>
                <a:lnTo>
                  <a:pt x="931" y="2879"/>
                </a:lnTo>
                <a:lnTo>
                  <a:pt x="949" y="2903"/>
                </a:lnTo>
                <a:lnTo>
                  <a:pt x="971" y="2925"/>
                </a:lnTo>
                <a:lnTo>
                  <a:pt x="998" y="2944"/>
                </a:lnTo>
                <a:lnTo>
                  <a:pt x="1029" y="2957"/>
                </a:lnTo>
                <a:lnTo>
                  <a:pt x="1062" y="2966"/>
                </a:lnTo>
                <a:lnTo>
                  <a:pt x="1099" y="2969"/>
                </a:lnTo>
                <a:lnTo>
                  <a:pt x="1134" y="2966"/>
                </a:lnTo>
                <a:lnTo>
                  <a:pt x="1168" y="2957"/>
                </a:lnTo>
                <a:lnTo>
                  <a:pt x="1198" y="2944"/>
                </a:lnTo>
                <a:lnTo>
                  <a:pt x="1225" y="2925"/>
                </a:lnTo>
                <a:lnTo>
                  <a:pt x="1246" y="2903"/>
                </a:lnTo>
                <a:lnTo>
                  <a:pt x="1264" y="2879"/>
                </a:lnTo>
                <a:lnTo>
                  <a:pt x="1273" y="2850"/>
                </a:lnTo>
                <a:lnTo>
                  <a:pt x="1277" y="2821"/>
                </a:lnTo>
                <a:lnTo>
                  <a:pt x="1273" y="2790"/>
                </a:lnTo>
                <a:lnTo>
                  <a:pt x="1264" y="2763"/>
                </a:lnTo>
                <a:lnTo>
                  <a:pt x="1246" y="2738"/>
                </a:lnTo>
                <a:lnTo>
                  <a:pt x="1225" y="2715"/>
                </a:lnTo>
                <a:lnTo>
                  <a:pt x="1198" y="2697"/>
                </a:lnTo>
                <a:lnTo>
                  <a:pt x="1168" y="2684"/>
                </a:lnTo>
                <a:lnTo>
                  <a:pt x="1134" y="2675"/>
                </a:lnTo>
                <a:lnTo>
                  <a:pt x="1099" y="2672"/>
                </a:lnTo>
                <a:close/>
                <a:moveTo>
                  <a:pt x="211" y="393"/>
                </a:moveTo>
                <a:lnTo>
                  <a:pt x="211" y="2459"/>
                </a:lnTo>
                <a:lnTo>
                  <a:pt x="1983" y="2459"/>
                </a:lnTo>
                <a:lnTo>
                  <a:pt x="1983" y="393"/>
                </a:lnTo>
                <a:lnTo>
                  <a:pt x="211" y="393"/>
                </a:lnTo>
                <a:close/>
                <a:moveTo>
                  <a:pt x="695" y="141"/>
                </a:moveTo>
                <a:lnTo>
                  <a:pt x="684" y="144"/>
                </a:lnTo>
                <a:lnTo>
                  <a:pt x="674" y="152"/>
                </a:lnTo>
                <a:lnTo>
                  <a:pt x="666" y="165"/>
                </a:lnTo>
                <a:lnTo>
                  <a:pt x="661" y="180"/>
                </a:lnTo>
                <a:lnTo>
                  <a:pt x="659" y="197"/>
                </a:lnTo>
                <a:lnTo>
                  <a:pt x="661" y="215"/>
                </a:lnTo>
                <a:lnTo>
                  <a:pt x="666" y="231"/>
                </a:lnTo>
                <a:lnTo>
                  <a:pt x="674" y="243"/>
                </a:lnTo>
                <a:lnTo>
                  <a:pt x="684" y="251"/>
                </a:lnTo>
                <a:lnTo>
                  <a:pt x="695" y="254"/>
                </a:lnTo>
                <a:lnTo>
                  <a:pt x="1500" y="254"/>
                </a:lnTo>
                <a:lnTo>
                  <a:pt x="1512" y="251"/>
                </a:lnTo>
                <a:lnTo>
                  <a:pt x="1522" y="243"/>
                </a:lnTo>
                <a:lnTo>
                  <a:pt x="1531" y="231"/>
                </a:lnTo>
                <a:lnTo>
                  <a:pt x="1536" y="215"/>
                </a:lnTo>
                <a:lnTo>
                  <a:pt x="1538" y="197"/>
                </a:lnTo>
                <a:lnTo>
                  <a:pt x="1536" y="180"/>
                </a:lnTo>
                <a:lnTo>
                  <a:pt x="1531" y="165"/>
                </a:lnTo>
                <a:lnTo>
                  <a:pt x="1522" y="152"/>
                </a:lnTo>
                <a:lnTo>
                  <a:pt x="1512" y="144"/>
                </a:lnTo>
                <a:lnTo>
                  <a:pt x="1500" y="141"/>
                </a:lnTo>
                <a:lnTo>
                  <a:pt x="695" y="141"/>
                </a:lnTo>
                <a:close/>
                <a:moveTo>
                  <a:pt x="283" y="0"/>
                </a:moveTo>
                <a:lnTo>
                  <a:pt x="1913" y="0"/>
                </a:lnTo>
                <a:lnTo>
                  <a:pt x="1959" y="3"/>
                </a:lnTo>
                <a:lnTo>
                  <a:pt x="2003" y="11"/>
                </a:lnTo>
                <a:lnTo>
                  <a:pt x="2044" y="26"/>
                </a:lnTo>
                <a:lnTo>
                  <a:pt x="2081" y="45"/>
                </a:lnTo>
                <a:lnTo>
                  <a:pt x="2113" y="68"/>
                </a:lnTo>
                <a:lnTo>
                  <a:pt x="2141" y="96"/>
                </a:lnTo>
                <a:lnTo>
                  <a:pt x="2164" y="126"/>
                </a:lnTo>
                <a:lnTo>
                  <a:pt x="2182" y="160"/>
                </a:lnTo>
                <a:lnTo>
                  <a:pt x="2191" y="195"/>
                </a:lnTo>
                <a:lnTo>
                  <a:pt x="2195" y="233"/>
                </a:lnTo>
                <a:lnTo>
                  <a:pt x="2195" y="2966"/>
                </a:lnTo>
                <a:lnTo>
                  <a:pt x="2191" y="3004"/>
                </a:lnTo>
                <a:lnTo>
                  <a:pt x="2182" y="3040"/>
                </a:lnTo>
                <a:lnTo>
                  <a:pt x="2164" y="3074"/>
                </a:lnTo>
                <a:lnTo>
                  <a:pt x="2141" y="3104"/>
                </a:lnTo>
                <a:lnTo>
                  <a:pt x="2113" y="3131"/>
                </a:lnTo>
                <a:lnTo>
                  <a:pt x="2081" y="3154"/>
                </a:lnTo>
                <a:lnTo>
                  <a:pt x="2044" y="3173"/>
                </a:lnTo>
                <a:lnTo>
                  <a:pt x="2003" y="3188"/>
                </a:lnTo>
                <a:lnTo>
                  <a:pt x="1959" y="3197"/>
                </a:lnTo>
                <a:lnTo>
                  <a:pt x="1913" y="3200"/>
                </a:lnTo>
                <a:lnTo>
                  <a:pt x="283" y="3200"/>
                </a:lnTo>
                <a:lnTo>
                  <a:pt x="236" y="3197"/>
                </a:lnTo>
                <a:lnTo>
                  <a:pt x="193" y="3188"/>
                </a:lnTo>
                <a:lnTo>
                  <a:pt x="152" y="3173"/>
                </a:lnTo>
                <a:lnTo>
                  <a:pt x="115" y="3154"/>
                </a:lnTo>
                <a:lnTo>
                  <a:pt x="83" y="3131"/>
                </a:lnTo>
                <a:lnTo>
                  <a:pt x="55" y="3104"/>
                </a:lnTo>
                <a:lnTo>
                  <a:pt x="32" y="3074"/>
                </a:lnTo>
                <a:lnTo>
                  <a:pt x="15" y="3040"/>
                </a:lnTo>
                <a:lnTo>
                  <a:pt x="3" y="3004"/>
                </a:lnTo>
                <a:lnTo>
                  <a:pt x="0" y="2966"/>
                </a:lnTo>
                <a:lnTo>
                  <a:pt x="0" y="233"/>
                </a:lnTo>
                <a:lnTo>
                  <a:pt x="3" y="195"/>
                </a:lnTo>
                <a:lnTo>
                  <a:pt x="15" y="160"/>
                </a:lnTo>
                <a:lnTo>
                  <a:pt x="32" y="126"/>
                </a:lnTo>
                <a:lnTo>
                  <a:pt x="55" y="96"/>
                </a:lnTo>
                <a:lnTo>
                  <a:pt x="83" y="68"/>
                </a:lnTo>
                <a:lnTo>
                  <a:pt x="115" y="45"/>
                </a:lnTo>
                <a:lnTo>
                  <a:pt x="152" y="26"/>
                </a:lnTo>
                <a:lnTo>
                  <a:pt x="193" y="11"/>
                </a:lnTo>
                <a:lnTo>
                  <a:pt x="236" y="3"/>
                </a:lnTo>
                <a:lnTo>
                  <a:pt x="283" y="0"/>
                </a:lnTo>
                <a:close/>
              </a:path>
            </a:pathLst>
          </a:custGeom>
          <a:noFill/>
          <a:ln w="0">
            <a:solidFill>
              <a:schemeClr val="tx1">
                <a:lumMod val="75000"/>
                <a:lumOff val="25000"/>
              </a:schemeClr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7930302" y="2702983"/>
            <a:ext cx="2516718" cy="657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Feature. </a:t>
            </a:r>
            <a:r>
              <a:rPr lang="en-US" altLang="ko-KR" sz="14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4 </a:t>
            </a:r>
            <a:r>
              <a:rPr lang="en-US" altLang="ko-KR" sz="14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/ </a:t>
            </a:r>
            <a:r>
              <a:rPr lang="en-US" altLang="ko-KR" sz="14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Q&amp;A, </a:t>
            </a:r>
            <a:r>
              <a:rPr lang="ko-KR" altLang="en-US" sz="14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커뮤니티</a:t>
            </a:r>
            <a:endParaRPr lang="en-US" altLang="ko-KR" sz="1200" b="1" dirty="0">
              <a:solidFill>
                <a:prstClr val="black">
                  <a:lumMod val="65000"/>
                  <a:lumOff val="35000"/>
                </a:prstClr>
              </a:solidFill>
              <a:cs typeface="Aharoni" panose="02010803020104030203" pitchFamily="2" charset="-79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050" dirty="0" smtClean="0">
                <a:solidFill>
                  <a:prstClr val="white">
                    <a:lumMod val="65000"/>
                  </a:prstClr>
                </a:solidFill>
                <a:cs typeface="Aharoni" panose="02010803020104030203" pitchFamily="2" charset="-79"/>
              </a:rPr>
              <a:t>Q&amp;A</a:t>
            </a: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cs typeface="Aharoni" panose="02010803020104030203" pitchFamily="2" charset="-79"/>
              </a:rPr>
              <a:t>게시판</a:t>
            </a:r>
            <a:r>
              <a:rPr lang="en-US" altLang="ko-KR" sz="1050" dirty="0" smtClean="0">
                <a:solidFill>
                  <a:prstClr val="white">
                    <a:lumMod val="65000"/>
                  </a:prstClr>
                </a:solidFill>
                <a:cs typeface="Aharoni" panose="02010803020104030203" pitchFamily="2" charset="-79"/>
              </a:rPr>
              <a:t>, </a:t>
            </a: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cs typeface="Aharoni" panose="02010803020104030203" pitchFamily="2" charset="-79"/>
              </a:rPr>
              <a:t>커뮤니티 게시판</a:t>
            </a:r>
            <a:endParaRPr lang="en-US" altLang="ko-KR" sz="1050" dirty="0">
              <a:solidFill>
                <a:prstClr val="white">
                  <a:lumMod val="65000"/>
                </a:prstClr>
              </a:solidFill>
              <a:cs typeface="Aharoni" panose="02010803020104030203" pitchFamily="2" charset="-79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1928424" y="3750085"/>
            <a:ext cx="2538764" cy="6694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Feature. </a:t>
            </a:r>
            <a:r>
              <a:rPr lang="en-US" altLang="ko-KR" sz="14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2 </a:t>
            </a:r>
            <a:r>
              <a:rPr lang="en-US" altLang="ko-KR" sz="14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/ </a:t>
            </a:r>
            <a:r>
              <a:rPr lang="ko-KR" altLang="en-US" sz="14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댓글</a:t>
            </a:r>
            <a:r>
              <a:rPr lang="en-US" altLang="ko-KR" sz="14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, </a:t>
            </a:r>
            <a:r>
              <a:rPr lang="ko-KR" altLang="en-US" sz="14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답변</a:t>
            </a:r>
            <a:r>
              <a:rPr lang="en-US" altLang="ko-KR" sz="1050" dirty="0" smtClean="0">
                <a:solidFill>
                  <a:prstClr val="white">
                    <a:lumMod val="65000"/>
                  </a:prstClr>
                </a:solidFill>
                <a:cs typeface="Aharoni" panose="02010803020104030203" pitchFamily="2" charset="-79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ko-KR" altLang="en-US" sz="1100" dirty="0" smtClean="0">
                <a:solidFill>
                  <a:prstClr val="white">
                    <a:lumMod val="65000"/>
                  </a:prstClr>
                </a:solidFill>
                <a:cs typeface="Aharoni" panose="02010803020104030203" pitchFamily="2" charset="-79"/>
              </a:rPr>
              <a:t>댓글 수</a:t>
            </a:r>
            <a:r>
              <a:rPr lang="en-US" altLang="ko-KR" sz="1100" dirty="0" smtClean="0">
                <a:solidFill>
                  <a:prstClr val="white">
                    <a:lumMod val="65000"/>
                  </a:prstClr>
                </a:solidFill>
                <a:cs typeface="Aharoni" panose="02010803020104030203" pitchFamily="2" charset="-79"/>
              </a:rPr>
              <a:t>, </a:t>
            </a:r>
            <a:r>
              <a:rPr lang="ko-KR" altLang="en-US" sz="1100" dirty="0" smtClean="0">
                <a:solidFill>
                  <a:prstClr val="white">
                    <a:lumMod val="65000"/>
                  </a:prstClr>
                </a:solidFill>
                <a:cs typeface="Aharoni" panose="02010803020104030203" pitchFamily="2" charset="-79"/>
              </a:rPr>
              <a:t>답변 글 추가</a:t>
            </a:r>
            <a:endParaRPr lang="en-US" altLang="ko-KR" sz="1100" dirty="0" smtClean="0">
              <a:solidFill>
                <a:prstClr val="white">
                  <a:lumMod val="65000"/>
                </a:prstClr>
              </a:solidFill>
              <a:cs typeface="Aharoni" panose="02010803020104030203" pitchFamily="2" charset="-79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018071" y="4852798"/>
            <a:ext cx="2359470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Feature. </a:t>
            </a:r>
            <a:r>
              <a:rPr lang="en-US" altLang="ko-KR" sz="14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3 </a:t>
            </a:r>
            <a:r>
              <a:rPr lang="en-US" altLang="ko-KR" sz="14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/ </a:t>
            </a:r>
            <a:r>
              <a:rPr lang="ko-KR" altLang="en-US" sz="1400" b="1" dirty="0" err="1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페이징</a:t>
            </a:r>
            <a:endParaRPr lang="en-US" altLang="ko-KR" sz="1400" b="1" dirty="0" smtClean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 dirty="0" smtClean="0">
                <a:solidFill>
                  <a:prstClr val="white">
                    <a:lumMod val="65000"/>
                  </a:prstClr>
                </a:solidFill>
                <a:cs typeface="Aharoni" panose="02010803020104030203" pitchFamily="2" charset="-79"/>
              </a:rPr>
              <a:t>페이지 당 개수 별 글 불러오기</a:t>
            </a:r>
            <a:endParaRPr lang="en-US" altLang="ko-KR" sz="1100" dirty="0">
              <a:solidFill>
                <a:prstClr val="white">
                  <a:lumMod val="65000"/>
                </a:prstClr>
              </a:solidFill>
              <a:cs typeface="Aharoni" panose="02010803020104030203" pitchFamily="2" charset="-79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6671559" y="2796728"/>
            <a:ext cx="1118722" cy="452005"/>
            <a:chOff x="6655044" y="2817358"/>
            <a:chExt cx="1118722" cy="452005"/>
          </a:xfrm>
        </p:grpSpPr>
        <p:sp>
          <p:nvSpPr>
            <p:cNvPr id="43" name="타원 42"/>
            <p:cNvSpPr/>
            <p:nvPr/>
          </p:nvSpPr>
          <p:spPr>
            <a:xfrm rot="5400000">
              <a:off x="7321761" y="2817358"/>
              <a:ext cx="452005" cy="452005"/>
            </a:xfrm>
            <a:prstGeom prst="ellipse">
              <a:avLst/>
            </a:prstGeom>
            <a:solidFill>
              <a:srgbClr val="382F8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prstClr val="white"/>
                  </a:solidFill>
                </a:rPr>
                <a:t>▲</a:t>
              </a:r>
              <a:endParaRPr lang="en-US" altLang="ko-KR" sz="1100" b="1" dirty="0">
                <a:solidFill>
                  <a:prstClr val="white"/>
                </a:solidFill>
              </a:endParaRPr>
            </a:p>
          </p:txBody>
        </p:sp>
        <p:cxnSp>
          <p:nvCxnSpPr>
            <p:cNvPr id="52" name="직선 연결선 51"/>
            <p:cNvCxnSpPr/>
            <p:nvPr/>
          </p:nvCxnSpPr>
          <p:spPr>
            <a:xfrm flipV="1">
              <a:off x="6655044" y="3052549"/>
              <a:ext cx="634635" cy="2059"/>
            </a:xfrm>
            <a:prstGeom prst="line">
              <a:avLst/>
            </a:prstGeom>
            <a:ln w="12700" cap="rnd">
              <a:solidFill>
                <a:srgbClr val="382F80"/>
              </a:solidFill>
              <a:prstDash val="sysDash"/>
              <a:bevel/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그룹 1"/>
          <p:cNvGrpSpPr/>
          <p:nvPr/>
        </p:nvGrpSpPr>
        <p:grpSpPr>
          <a:xfrm>
            <a:off x="4592331" y="2831769"/>
            <a:ext cx="1128987" cy="437594"/>
            <a:chOff x="4627402" y="2831769"/>
            <a:chExt cx="1128987" cy="437594"/>
          </a:xfrm>
        </p:grpSpPr>
        <p:sp>
          <p:nvSpPr>
            <p:cNvPr id="42" name="타원 41"/>
            <p:cNvSpPr/>
            <p:nvPr/>
          </p:nvSpPr>
          <p:spPr>
            <a:xfrm rot="5400000">
              <a:off x="4627402" y="2831769"/>
              <a:ext cx="437594" cy="43759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▼</a:t>
              </a:r>
              <a:endParaRPr lang="en-US" altLang="ko-KR" sz="1100" b="1" dirty="0">
                <a:solidFill>
                  <a:prstClr val="black">
                    <a:lumMod val="65000"/>
                    <a:lumOff val="35000"/>
                  </a:prstClr>
                </a:solidFill>
              </a:endParaRPr>
            </a:p>
          </p:txBody>
        </p:sp>
        <p:cxnSp>
          <p:nvCxnSpPr>
            <p:cNvPr id="53" name="직선 연결선 52"/>
            <p:cNvCxnSpPr/>
            <p:nvPr/>
          </p:nvCxnSpPr>
          <p:spPr>
            <a:xfrm flipV="1">
              <a:off x="5121754" y="3050566"/>
              <a:ext cx="634635" cy="2059"/>
            </a:xfrm>
            <a:prstGeom prst="line">
              <a:avLst/>
            </a:prstGeom>
            <a:ln w="12700" cap="rnd">
              <a:solidFill>
                <a:srgbClr val="494159"/>
              </a:solidFill>
              <a:prstDash val="sysDash"/>
              <a:bevel/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3" name="TextBox 172"/>
          <p:cNvSpPr txBox="1"/>
          <p:nvPr/>
        </p:nvSpPr>
        <p:spPr>
          <a:xfrm>
            <a:off x="8040897" y="3682648"/>
            <a:ext cx="2192983" cy="657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Feature. </a:t>
            </a:r>
            <a:r>
              <a:rPr lang="en-US" altLang="ko-KR" sz="14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5 </a:t>
            </a:r>
            <a:r>
              <a:rPr lang="en-US" altLang="ko-KR" sz="14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/ </a:t>
            </a:r>
            <a:r>
              <a:rPr lang="ko-KR" altLang="en-US" sz="1400" b="1" dirty="0" err="1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게시글</a:t>
            </a:r>
            <a:r>
              <a:rPr lang="ko-KR" altLang="en-US" sz="14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 검색</a:t>
            </a:r>
            <a:endParaRPr lang="en-US" altLang="ko-KR" sz="1200" b="1" dirty="0">
              <a:solidFill>
                <a:prstClr val="black">
                  <a:lumMod val="65000"/>
                  <a:lumOff val="35000"/>
                </a:prstClr>
              </a:solidFill>
              <a:cs typeface="Aharoni" panose="02010803020104030203" pitchFamily="2" charset="-79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cs typeface="Aharoni" panose="02010803020104030203" pitchFamily="2" charset="-79"/>
              </a:rPr>
              <a:t>제목</a:t>
            </a:r>
            <a:r>
              <a:rPr lang="en-US" altLang="ko-KR" sz="1050" dirty="0" smtClean="0">
                <a:solidFill>
                  <a:prstClr val="white">
                    <a:lumMod val="65000"/>
                  </a:prstClr>
                </a:solidFill>
                <a:cs typeface="Aharoni" panose="02010803020104030203" pitchFamily="2" charset="-79"/>
              </a:rPr>
              <a:t>, </a:t>
            </a: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cs typeface="Aharoni" panose="02010803020104030203" pitchFamily="2" charset="-79"/>
              </a:rPr>
              <a:t>내용</a:t>
            </a:r>
            <a:r>
              <a:rPr lang="en-US" altLang="ko-KR" sz="1050" dirty="0" smtClean="0">
                <a:solidFill>
                  <a:prstClr val="white">
                    <a:lumMod val="65000"/>
                  </a:prstClr>
                </a:solidFill>
                <a:cs typeface="Aharoni" panose="02010803020104030203" pitchFamily="2" charset="-79"/>
              </a:rPr>
              <a:t>, </a:t>
            </a: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cs typeface="Aharoni" panose="02010803020104030203" pitchFamily="2" charset="-79"/>
              </a:rPr>
              <a:t>작성자 별 검색</a:t>
            </a:r>
            <a:r>
              <a:rPr lang="en-US" altLang="ko-KR" sz="1050" dirty="0" smtClean="0">
                <a:solidFill>
                  <a:prstClr val="white">
                    <a:lumMod val="65000"/>
                  </a:prstClr>
                </a:solidFill>
                <a:cs typeface="Aharoni" panose="02010803020104030203" pitchFamily="2" charset="-79"/>
              </a:rPr>
              <a:t> </a:t>
            </a:r>
            <a:endParaRPr lang="en-US" altLang="ko-KR" sz="1050" dirty="0">
              <a:solidFill>
                <a:prstClr val="white">
                  <a:lumMod val="65000"/>
                </a:prstClr>
              </a:solidFill>
              <a:cs typeface="Aharoni" panose="02010803020104030203" pitchFamily="2" charset="-79"/>
            </a:endParaRPr>
          </a:p>
        </p:txBody>
      </p:sp>
      <p:grpSp>
        <p:nvGrpSpPr>
          <p:cNvPr id="72" name="그룹 71"/>
          <p:cNvGrpSpPr/>
          <p:nvPr/>
        </p:nvGrpSpPr>
        <p:grpSpPr>
          <a:xfrm>
            <a:off x="4592331" y="3883308"/>
            <a:ext cx="1128987" cy="437594"/>
            <a:chOff x="4627402" y="2831769"/>
            <a:chExt cx="1128987" cy="437594"/>
          </a:xfrm>
        </p:grpSpPr>
        <p:sp>
          <p:nvSpPr>
            <p:cNvPr id="73" name="타원 72"/>
            <p:cNvSpPr/>
            <p:nvPr/>
          </p:nvSpPr>
          <p:spPr>
            <a:xfrm rot="5400000">
              <a:off x="4627402" y="2831769"/>
              <a:ext cx="437594" cy="43759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▼</a:t>
              </a:r>
              <a:endParaRPr lang="en-US" altLang="ko-KR" sz="1100" b="1" dirty="0">
                <a:solidFill>
                  <a:prstClr val="black">
                    <a:lumMod val="65000"/>
                    <a:lumOff val="35000"/>
                  </a:prstClr>
                </a:solidFill>
              </a:endParaRPr>
            </a:p>
          </p:txBody>
        </p:sp>
        <p:cxnSp>
          <p:nvCxnSpPr>
            <p:cNvPr id="74" name="직선 연결선 73"/>
            <p:cNvCxnSpPr/>
            <p:nvPr/>
          </p:nvCxnSpPr>
          <p:spPr>
            <a:xfrm flipV="1">
              <a:off x="5121754" y="3050566"/>
              <a:ext cx="634635" cy="2059"/>
            </a:xfrm>
            <a:prstGeom prst="line">
              <a:avLst/>
            </a:prstGeom>
            <a:ln w="12700" cap="rnd">
              <a:solidFill>
                <a:srgbClr val="494159"/>
              </a:solidFill>
              <a:prstDash val="sysDash"/>
              <a:bevel/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그룹 74"/>
          <p:cNvGrpSpPr/>
          <p:nvPr/>
        </p:nvGrpSpPr>
        <p:grpSpPr>
          <a:xfrm>
            <a:off x="4592331" y="4934847"/>
            <a:ext cx="1128987" cy="437594"/>
            <a:chOff x="4627402" y="2831769"/>
            <a:chExt cx="1128987" cy="437594"/>
          </a:xfrm>
        </p:grpSpPr>
        <p:sp>
          <p:nvSpPr>
            <p:cNvPr id="76" name="타원 75"/>
            <p:cNvSpPr/>
            <p:nvPr/>
          </p:nvSpPr>
          <p:spPr>
            <a:xfrm rot="5400000">
              <a:off x="4627402" y="2831769"/>
              <a:ext cx="437594" cy="43759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▼</a:t>
              </a:r>
              <a:endParaRPr lang="en-US" altLang="ko-KR" sz="1100" b="1" dirty="0">
                <a:solidFill>
                  <a:prstClr val="black">
                    <a:lumMod val="65000"/>
                    <a:lumOff val="35000"/>
                  </a:prstClr>
                </a:solidFill>
              </a:endParaRPr>
            </a:p>
          </p:txBody>
        </p:sp>
        <p:cxnSp>
          <p:nvCxnSpPr>
            <p:cNvPr id="77" name="직선 연결선 76"/>
            <p:cNvCxnSpPr/>
            <p:nvPr/>
          </p:nvCxnSpPr>
          <p:spPr>
            <a:xfrm flipV="1">
              <a:off x="5121754" y="3050566"/>
              <a:ext cx="634635" cy="2059"/>
            </a:xfrm>
            <a:prstGeom prst="line">
              <a:avLst/>
            </a:prstGeom>
            <a:ln w="12700" cap="rnd">
              <a:solidFill>
                <a:srgbClr val="494159"/>
              </a:solidFill>
              <a:prstDash val="sysDash"/>
              <a:bevel/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8" name="그룹 77"/>
          <p:cNvGrpSpPr/>
          <p:nvPr/>
        </p:nvGrpSpPr>
        <p:grpSpPr>
          <a:xfrm>
            <a:off x="6658892" y="3865788"/>
            <a:ext cx="1118722" cy="452005"/>
            <a:chOff x="6655044" y="2817358"/>
            <a:chExt cx="1118722" cy="452005"/>
          </a:xfrm>
        </p:grpSpPr>
        <p:sp>
          <p:nvSpPr>
            <p:cNvPr id="79" name="타원 78"/>
            <p:cNvSpPr/>
            <p:nvPr/>
          </p:nvSpPr>
          <p:spPr>
            <a:xfrm rot="5400000">
              <a:off x="7321761" y="2817358"/>
              <a:ext cx="452005" cy="452005"/>
            </a:xfrm>
            <a:prstGeom prst="ellipse">
              <a:avLst/>
            </a:prstGeom>
            <a:solidFill>
              <a:srgbClr val="382F8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prstClr val="white"/>
                  </a:solidFill>
                </a:rPr>
                <a:t>▲</a:t>
              </a:r>
              <a:endParaRPr lang="en-US" altLang="ko-KR" sz="1100" b="1" dirty="0">
                <a:solidFill>
                  <a:prstClr val="white"/>
                </a:solidFill>
              </a:endParaRPr>
            </a:p>
          </p:txBody>
        </p:sp>
        <p:cxnSp>
          <p:nvCxnSpPr>
            <p:cNvPr id="80" name="직선 연결선 79"/>
            <p:cNvCxnSpPr/>
            <p:nvPr/>
          </p:nvCxnSpPr>
          <p:spPr>
            <a:xfrm flipV="1">
              <a:off x="6655044" y="3052549"/>
              <a:ext cx="634635" cy="2059"/>
            </a:xfrm>
            <a:prstGeom prst="line">
              <a:avLst/>
            </a:prstGeom>
            <a:ln w="12700" cap="rnd">
              <a:solidFill>
                <a:srgbClr val="382F80"/>
              </a:solidFill>
              <a:prstDash val="sysDash"/>
              <a:bevel/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51815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/>
          <p:cNvGrpSpPr>
            <a:grpSpLocks noChangeAspect="1"/>
          </p:cNvGrpSpPr>
          <p:nvPr/>
        </p:nvGrpSpPr>
        <p:grpSpPr>
          <a:xfrm>
            <a:off x="1293182" y="662421"/>
            <a:ext cx="9605637" cy="5533158"/>
            <a:chOff x="1293182" y="662421"/>
            <a:chExt cx="9605637" cy="5533158"/>
          </a:xfrm>
        </p:grpSpPr>
        <p:grpSp>
          <p:nvGrpSpPr>
            <p:cNvPr id="5" name="그룹 4"/>
            <p:cNvGrpSpPr/>
            <p:nvPr/>
          </p:nvGrpSpPr>
          <p:grpSpPr>
            <a:xfrm>
              <a:off x="1293182" y="662421"/>
              <a:ext cx="9605637" cy="5533158"/>
              <a:chOff x="1293181" y="1423962"/>
              <a:chExt cx="9605637" cy="5533158"/>
            </a:xfrm>
          </p:grpSpPr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1F265B0F-6A62-4D15-B27D-48FBA239DCB3}"/>
                  </a:ext>
                </a:extLst>
              </p:cNvPr>
              <p:cNvSpPr/>
              <p:nvPr/>
            </p:nvSpPr>
            <p:spPr>
              <a:xfrm>
                <a:off x="1293181" y="1423962"/>
                <a:ext cx="9605637" cy="5533158"/>
              </a:xfrm>
              <a:prstGeom prst="roundRect">
                <a:avLst>
                  <a:gd name="adj" fmla="val 6925"/>
                </a:avLst>
              </a:prstGeom>
              <a:gradFill>
                <a:gsLst>
                  <a:gs pos="16000">
                    <a:srgbClr val="382F80"/>
                  </a:gs>
                  <a:gs pos="82000">
                    <a:srgbClr val="002060">
                      <a:tint val="44500"/>
                      <a:satMod val="160000"/>
                    </a:srgbClr>
                  </a:gs>
                  <a:gs pos="98000">
                    <a:srgbClr val="002060">
                      <a:tint val="23500"/>
                      <a:satMod val="160000"/>
                    </a:srgbClr>
                  </a:gs>
                </a:gsLst>
                <a:lin ang="2700000" scaled="1"/>
              </a:gradFill>
              <a:ln>
                <a:noFill/>
              </a:ln>
              <a:effectLst>
                <a:outerShdw blurRad="304800" dist="635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4" name="그룹 3"/>
              <p:cNvGrpSpPr/>
              <p:nvPr/>
            </p:nvGrpSpPr>
            <p:grpSpPr>
              <a:xfrm>
                <a:off x="1639964" y="1570142"/>
                <a:ext cx="3394423" cy="1015663"/>
                <a:chOff x="1639964" y="1570142"/>
                <a:chExt cx="3394423" cy="1015663"/>
              </a:xfrm>
            </p:grpSpPr>
            <p:grpSp>
              <p:nvGrpSpPr>
                <p:cNvPr id="14" name="그룹 13">
                  <a:extLst>
                    <a:ext uri="{FF2B5EF4-FFF2-40B4-BE49-F238E27FC236}">
                      <a16:creationId xmlns:a16="http://schemas.microsoft.com/office/drawing/2014/main" id="{F0019BEF-FD97-46A3-BDC2-B419B7328429}"/>
                    </a:ext>
                  </a:extLst>
                </p:cNvPr>
                <p:cNvGrpSpPr/>
                <p:nvPr/>
              </p:nvGrpSpPr>
              <p:grpSpPr>
                <a:xfrm>
                  <a:off x="1639964" y="1746501"/>
                  <a:ext cx="543944" cy="508427"/>
                  <a:chOff x="752762" y="601945"/>
                  <a:chExt cx="329913" cy="285555"/>
                </a:xfrm>
                <a:solidFill>
                  <a:srgbClr val="FE615C"/>
                </a:solidFill>
              </p:grpSpPr>
              <p:sp>
                <p:nvSpPr>
                  <p:cNvPr id="15" name="모서리가 둥근 직사각형 68">
                    <a:extLst>
                      <a:ext uri="{FF2B5EF4-FFF2-40B4-BE49-F238E27FC236}">
                        <a16:creationId xmlns:a16="http://schemas.microsoft.com/office/drawing/2014/main" id="{20C4C86B-8037-41B4-8A18-C2E25795DCB3}"/>
                      </a:ext>
                    </a:extLst>
                  </p:cNvPr>
                  <p:cNvSpPr/>
                  <p:nvPr/>
                </p:nvSpPr>
                <p:spPr>
                  <a:xfrm>
                    <a:off x="752762" y="601945"/>
                    <a:ext cx="329913" cy="25200"/>
                  </a:xfrm>
                  <a:prstGeom prst="roundRect">
                    <a:avLst>
                      <a:gd name="adj" fmla="val 50000"/>
                    </a:avLst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16" name="모서리가 둥근 직사각형 69">
                    <a:extLst>
                      <a:ext uri="{FF2B5EF4-FFF2-40B4-BE49-F238E27FC236}">
                        <a16:creationId xmlns:a16="http://schemas.microsoft.com/office/drawing/2014/main" id="{BCAD96AD-A50D-40E3-9164-DEB47D7FD9C1}"/>
                      </a:ext>
                    </a:extLst>
                  </p:cNvPr>
                  <p:cNvSpPr/>
                  <p:nvPr/>
                </p:nvSpPr>
                <p:spPr>
                  <a:xfrm>
                    <a:off x="752762" y="688730"/>
                    <a:ext cx="257176" cy="25200"/>
                  </a:xfrm>
                  <a:prstGeom prst="roundRect">
                    <a:avLst>
                      <a:gd name="adj" fmla="val 50000"/>
                    </a:avLst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17" name="모서리가 둥근 직사각형 70">
                    <a:extLst>
                      <a:ext uri="{FF2B5EF4-FFF2-40B4-BE49-F238E27FC236}">
                        <a16:creationId xmlns:a16="http://schemas.microsoft.com/office/drawing/2014/main" id="{0E500BE4-452C-4BC9-BCCB-4BF0C4105DB2}"/>
                      </a:ext>
                    </a:extLst>
                  </p:cNvPr>
                  <p:cNvSpPr/>
                  <p:nvPr/>
                </p:nvSpPr>
                <p:spPr>
                  <a:xfrm>
                    <a:off x="752762" y="775515"/>
                    <a:ext cx="180023" cy="25200"/>
                  </a:xfrm>
                  <a:prstGeom prst="roundRect">
                    <a:avLst>
                      <a:gd name="adj" fmla="val 50000"/>
                    </a:avLst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18" name="모서리가 둥근 직사각형 71">
                    <a:extLst>
                      <a:ext uri="{FF2B5EF4-FFF2-40B4-BE49-F238E27FC236}">
                        <a16:creationId xmlns:a16="http://schemas.microsoft.com/office/drawing/2014/main" id="{4538DF11-B849-48FE-B436-F70F71B9B111}"/>
                      </a:ext>
                    </a:extLst>
                  </p:cNvPr>
                  <p:cNvSpPr/>
                  <p:nvPr/>
                </p:nvSpPr>
                <p:spPr>
                  <a:xfrm>
                    <a:off x="752762" y="862300"/>
                    <a:ext cx="282893" cy="25200"/>
                  </a:xfrm>
                  <a:prstGeom prst="roundRect">
                    <a:avLst>
                      <a:gd name="adj" fmla="val 50000"/>
                    </a:avLst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</p:grpSp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F4C3B51C-52FE-45E6-8DCB-2102461D03FE}"/>
                    </a:ext>
                  </a:extLst>
                </p:cNvPr>
                <p:cNvSpPr txBox="1"/>
                <p:nvPr/>
              </p:nvSpPr>
              <p:spPr>
                <a:xfrm>
                  <a:off x="2410766" y="1570142"/>
                  <a:ext cx="2623621" cy="1015663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latinLnBrk="0">
                    <a:lnSpc>
                      <a:spcPct val="150000"/>
                    </a:lnSpc>
                    <a:defRPr/>
                  </a:pPr>
                  <a:r>
                    <a:rPr lang="en-US" altLang="ko-KR" sz="2000" b="1" i="1" kern="0" dirty="0">
                      <a:solidFill>
                        <a:prstClr val="white"/>
                      </a:solidFill>
                    </a:rPr>
                    <a:t>C TEAM </a:t>
                  </a:r>
                </a:p>
                <a:p>
                  <a:pPr latinLnBrk="0">
                    <a:lnSpc>
                      <a:spcPct val="150000"/>
                    </a:lnSpc>
                    <a:defRPr/>
                  </a:pPr>
                  <a:r>
                    <a:rPr lang="en-US" altLang="ko-KR" sz="2000" b="1" i="1" kern="0" dirty="0" smtClean="0">
                      <a:solidFill>
                        <a:prstClr val="white"/>
                      </a:solidFill>
                    </a:rPr>
                    <a:t>JSP PROJECT </a:t>
                  </a:r>
                  <a:endParaRPr lang="en-US" altLang="ko-KR" sz="2000" b="1" i="1" kern="0" dirty="0">
                    <a:solidFill>
                      <a:prstClr val="white"/>
                    </a:solidFill>
                  </a:endParaRPr>
                </a:p>
              </p:txBody>
            </p:sp>
          </p:grpSp>
        </p:grpSp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00FAEEC9-72DF-44D0-A353-3DDA14FA5102}"/>
                </a:ext>
              </a:extLst>
            </p:cNvPr>
            <p:cNvSpPr/>
            <p:nvPr/>
          </p:nvSpPr>
          <p:spPr>
            <a:xfrm>
              <a:off x="2997255" y="2887315"/>
              <a:ext cx="6197490" cy="1083371"/>
            </a:xfrm>
            <a:prstGeom prst="roundRect">
              <a:avLst>
                <a:gd name="adj" fmla="val 10342"/>
              </a:avLst>
            </a:prstGeom>
            <a:solidFill>
              <a:schemeClr val="bg1"/>
            </a:solidFill>
            <a:ln>
              <a:noFill/>
            </a:ln>
            <a:effectLst>
              <a:outerShdw blurRad="317500" dist="38100" dir="540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600" dirty="0" err="1" smtClean="0">
                  <a:ln w="0">
                    <a:solidFill>
                      <a:schemeClr val="tx1"/>
                    </a:solidFill>
                  </a:ln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Control+View</a:t>
              </a:r>
              <a:r>
                <a:rPr lang="en-US" altLang="ko-KR" sz="3600" dirty="0" smtClean="0">
                  <a:ln w="0">
                    <a:solidFill>
                      <a:schemeClr val="tx1"/>
                    </a:solidFill>
                  </a:ln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  <a:r>
                <a:rPr lang="ko-KR" altLang="en-US" sz="3600" dirty="0" smtClean="0">
                  <a:ln w="0">
                    <a:solidFill>
                      <a:schemeClr val="tx1"/>
                    </a:solidFill>
                  </a:ln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설계</a:t>
              </a:r>
              <a:endParaRPr lang="ko-KR" altLang="en-US" sz="3600" dirty="0">
                <a:ln w="0">
                  <a:solidFill>
                    <a:schemeClr val="tx1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F8BE43B2-0F01-4359-A2A4-2D89CA971130}"/>
                </a:ext>
              </a:extLst>
            </p:cNvPr>
            <p:cNvGrpSpPr/>
            <p:nvPr/>
          </p:nvGrpSpPr>
          <p:grpSpPr>
            <a:xfrm>
              <a:off x="3236205" y="3029901"/>
              <a:ext cx="663534" cy="798197"/>
              <a:chOff x="9318625" y="1320799"/>
              <a:chExt cx="411780" cy="495349"/>
            </a:xfrm>
            <a:solidFill>
              <a:schemeClr val="bg1">
                <a:lumMod val="65000"/>
              </a:schemeClr>
            </a:solidFill>
          </p:grpSpPr>
          <p:sp>
            <p:nvSpPr>
              <p:cNvPr id="12" name="원형: 비어 있음 10">
                <a:extLst>
                  <a:ext uri="{FF2B5EF4-FFF2-40B4-BE49-F238E27FC236}">
                    <a16:creationId xmlns:a16="http://schemas.microsoft.com/office/drawing/2014/main" id="{ADBCE68D-5235-4D75-9BBC-8CE1CEFFDDDD}"/>
                  </a:ext>
                </a:extLst>
              </p:cNvPr>
              <p:cNvSpPr/>
              <p:nvPr/>
            </p:nvSpPr>
            <p:spPr>
              <a:xfrm>
                <a:off x="9318625" y="1320799"/>
                <a:ext cx="388921" cy="388921"/>
              </a:xfrm>
              <a:prstGeom prst="donut">
                <a:avLst>
                  <a:gd name="adj" fmla="val 12186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3" name="사각형: 둥근 모서리 12">
                <a:extLst>
                  <a:ext uri="{FF2B5EF4-FFF2-40B4-BE49-F238E27FC236}">
                    <a16:creationId xmlns:a16="http://schemas.microsoft.com/office/drawing/2014/main" id="{39C44FD8-FD6F-4BB5-A9A1-B79421FF912D}"/>
                  </a:ext>
                </a:extLst>
              </p:cNvPr>
              <p:cNvSpPr/>
              <p:nvPr/>
            </p:nvSpPr>
            <p:spPr>
              <a:xfrm rot="18900000">
                <a:off x="9684686" y="1600148"/>
                <a:ext cx="45719" cy="2160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69101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0" y="1"/>
            <a:ext cx="12192000" cy="947116"/>
          </a:xfrm>
          <a:prstGeom prst="rect">
            <a:avLst/>
          </a:prstGeom>
          <a:gradFill flip="none" rotWithShape="1">
            <a:gsLst>
              <a:gs pos="0">
                <a:srgbClr val="382F80"/>
              </a:gs>
              <a:gs pos="97000">
                <a:schemeClr val="accent1">
                  <a:lumMod val="30000"/>
                  <a:lumOff val="70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381000" dist="38100" dir="162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2" latinLnBrk="0">
              <a:lnSpc>
                <a:spcPct val="150000"/>
              </a:lnSpc>
              <a:defRPr/>
            </a:pPr>
            <a:r>
              <a:rPr lang="en-US" altLang="ko-KR" sz="2400" b="1" i="1" kern="0" dirty="0" smtClean="0">
                <a:solidFill>
                  <a:prstClr val="white"/>
                </a:solidFill>
              </a:rPr>
              <a:t>GAME STORE</a:t>
            </a:r>
            <a:endParaRPr lang="en-US" altLang="ko-KR" sz="1050" kern="0" dirty="0">
              <a:solidFill>
                <a:prstClr val="white"/>
              </a:solidFill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986308" y="715947"/>
            <a:ext cx="10256983" cy="5103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175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smtClean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발표 순서</a:t>
            </a:r>
            <a:endParaRPr lang="ko-KR" altLang="en-US" sz="2400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11243292" y="715947"/>
            <a:ext cx="498764" cy="510382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  <a:effectLst>
            <a:outerShdw blurRad="3175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8241A10B-0C64-42B8-A0EA-2388CC508934}"/>
              </a:ext>
            </a:extLst>
          </p:cNvPr>
          <p:cNvSpPr/>
          <p:nvPr/>
        </p:nvSpPr>
        <p:spPr>
          <a:xfrm>
            <a:off x="11319440" y="170786"/>
            <a:ext cx="324305" cy="324305"/>
          </a:xfrm>
          <a:prstGeom prst="ellipse">
            <a:avLst/>
          </a:prstGeom>
          <a:blipFill dpi="0" rotWithShape="1">
            <a:blip r:embed="rId2"/>
            <a:srcRect/>
            <a:stretch>
              <a:fillRect t="-6000" b="-19000"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b="1">
              <a:solidFill>
                <a:prstClr val="white"/>
              </a:solidFill>
            </a:endParaRP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1CD963FA-706C-41C9-ABB4-A9FC43E5E237}"/>
              </a:ext>
            </a:extLst>
          </p:cNvPr>
          <p:cNvGrpSpPr/>
          <p:nvPr/>
        </p:nvGrpSpPr>
        <p:grpSpPr>
          <a:xfrm>
            <a:off x="11379799" y="835356"/>
            <a:ext cx="225749" cy="271564"/>
            <a:chOff x="9318625" y="1320799"/>
            <a:chExt cx="411780" cy="495349"/>
          </a:xfrm>
        </p:grpSpPr>
        <p:sp>
          <p:nvSpPr>
            <p:cNvPr id="35" name="원형: 비어 있음 10">
              <a:extLst>
                <a:ext uri="{FF2B5EF4-FFF2-40B4-BE49-F238E27FC236}">
                  <a16:creationId xmlns:a16="http://schemas.microsoft.com/office/drawing/2014/main" id="{50ABAA4E-830C-47B1-9918-C85BDD5CBC76}"/>
                </a:ext>
              </a:extLst>
            </p:cNvPr>
            <p:cNvSpPr/>
            <p:nvPr/>
          </p:nvSpPr>
          <p:spPr>
            <a:xfrm>
              <a:off x="9318625" y="1320799"/>
              <a:ext cx="388921" cy="388921"/>
            </a:xfrm>
            <a:prstGeom prst="donut">
              <a:avLst>
                <a:gd name="adj" fmla="val 1218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6" name="사각형: 둥근 모서리 12">
              <a:extLst>
                <a:ext uri="{FF2B5EF4-FFF2-40B4-BE49-F238E27FC236}">
                  <a16:creationId xmlns:a16="http://schemas.microsoft.com/office/drawing/2014/main" id="{0CE6BAC4-D940-478B-ADC2-975F58EF8A79}"/>
                </a:ext>
              </a:extLst>
            </p:cNvPr>
            <p:cNvSpPr/>
            <p:nvPr/>
          </p:nvSpPr>
          <p:spPr>
            <a:xfrm rot="18900000">
              <a:off x="9684686" y="1600148"/>
              <a:ext cx="45719" cy="216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415636" y="233554"/>
            <a:ext cx="309420" cy="285555"/>
            <a:chOff x="752762" y="601945"/>
            <a:chExt cx="329913" cy="285555"/>
          </a:xfrm>
          <a:solidFill>
            <a:srgbClr val="FE615C"/>
          </a:solidFill>
        </p:grpSpPr>
        <p:sp>
          <p:nvSpPr>
            <p:cNvPr id="38" name="모서리가 둥근 직사각형 37"/>
            <p:cNvSpPr/>
            <p:nvPr/>
          </p:nvSpPr>
          <p:spPr>
            <a:xfrm>
              <a:off x="752762" y="601945"/>
              <a:ext cx="32991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9" name="모서리가 둥근 직사각형 38"/>
            <p:cNvSpPr/>
            <p:nvPr/>
          </p:nvSpPr>
          <p:spPr>
            <a:xfrm>
              <a:off x="752762" y="688730"/>
              <a:ext cx="257176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0" name="모서리가 둥근 직사각형 39"/>
            <p:cNvSpPr/>
            <p:nvPr/>
          </p:nvSpPr>
          <p:spPr>
            <a:xfrm>
              <a:off x="752762" y="775515"/>
              <a:ext cx="18002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1" name="모서리가 둥근 직사각형 40"/>
            <p:cNvSpPr/>
            <p:nvPr/>
          </p:nvSpPr>
          <p:spPr>
            <a:xfrm>
              <a:off x="752762" y="862300"/>
              <a:ext cx="28289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57" name="모서리가 둥근 직사각형 56"/>
          <p:cNvSpPr/>
          <p:nvPr/>
        </p:nvSpPr>
        <p:spPr>
          <a:xfrm>
            <a:off x="817505" y="2061001"/>
            <a:ext cx="1496434" cy="3066901"/>
          </a:xfrm>
          <a:prstGeom prst="roundRect">
            <a:avLst>
              <a:gd name="adj" fmla="val 5033"/>
            </a:avLst>
          </a:prstGeom>
          <a:solidFill>
            <a:schemeClr val="bg1"/>
          </a:solidFill>
          <a:ln w="19050">
            <a:solidFill>
              <a:srgbClr val="382F80"/>
            </a:solidFill>
          </a:ln>
          <a:effectLst>
            <a:outerShdw blurRad="2540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lnSpc>
                <a:spcPct val="150000"/>
              </a:lnSpc>
            </a:pPr>
            <a:r>
              <a:rPr lang="ko-KR" altLang="en-US" b="1" dirty="0" smtClean="0">
                <a:solidFill>
                  <a:schemeClr val="tx1"/>
                </a:solidFill>
              </a:rPr>
              <a:t>개발 목적</a:t>
            </a:r>
            <a:endParaRPr lang="en-US" altLang="ko-KR" b="1" dirty="0">
              <a:solidFill>
                <a:schemeClr val="tx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b="1" dirty="0" smtClean="0">
                <a:solidFill>
                  <a:schemeClr val="tx1"/>
                </a:solidFill>
              </a:rPr>
              <a:t>01</a:t>
            </a:r>
            <a:endParaRPr lang="en-US" altLang="ko-KR" b="1" dirty="0">
              <a:solidFill>
                <a:schemeClr val="tx1"/>
              </a:solidFill>
            </a:endParaRPr>
          </a:p>
        </p:txBody>
      </p:sp>
      <p:sp>
        <p:nvSpPr>
          <p:cNvPr id="58" name="자유형 57"/>
          <p:cNvSpPr/>
          <p:nvPr/>
        </p:nvSpPr>
        <p:spPr>
          <a:xfrm>
            <a:off x="817505" y="2061000"/>
            <a:ext cx="439159" cy="352000"/>
          </a:xfrm>
          <a:custGeom>
            <a:avLst/>
            <a:gdLst>
              <a:gd name="connsiteX0" fmla="*/ 94648 w 344388"/>
              <a:gd name="connsiteY0" fmla="*/ 0 h 344388"/>
              <a:gd name="connsiteX1" fmla="*/ 344388 w 344388"/>
              <a:gd name="connsiteY1" fmla="*/ 0 h 344388"/>
              <a:gd name="connsiteX2" fmla="*/ 0 w 344388"/>
              <a:gd name="connsiteY2" fmla="*/ 344388 h 344388"/>
              <a:gd name="connsiteX3" fmla="*/ 0 w 344388"/>
              <a:gd name="connsiteY3" fmla="*/ 94648 h 344388"/>
              <a:gd name="connsiteX4" fmla="*/ 94648 w 344388"/>
              <a:gd name="connsiteY4" fmla="*/ 0 h 344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88" h="344388">
                <a:moveTo>
                  <a:pt x="94648" y="0"/>
                </a:moveTo>
                <a:lnTo>
                  <a:pt x="344388" y="0"/>
                </a:lnTo>
                <a:lnTo>
                  <a:pt x="0" y="344388"/>
                </a:lnTo>
                <a:lnTo>
                  <a:pt x="0" y="94648"/>
                </a:lnTo>
                <a:cubicBezTo>
                  <a:pt x="0" y="42375"/>
                  <a:pt x="42375" y="0"/>
                  <a:pt x="94648" y="0"/>
                </a:cubicBezTo>
                <a:close/>
              </a:path>
            </a:pathLst>
          </a:custGeom>
          <a:solidFill>
            <a:srgbClr val="382F80"/>
          </a:solidFill>
          <a:ln>
            <a:solidFill>
              <a:srgbClr val="382F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180000" bIns="216000" rtlCol="0" anchor="ctr"/>
          <a:lstStyle/>
          <a:p>
            <a:pPr algn="ctr"/>
            <a:r>
              <a:rPr lang="en-US" altLang="ko-KR" b="1" dirty="0">
                <a:solidFill>
                  <a:prstClr val="white"/>
                </a:solidFill>
              </a:rPr>
              <a:t>+</a:t>
            </a:r>
            <a:endParaRPr lang="ko-KR" altLang="en-US" b="1" dirty="0">
              <a:solidFill>
                <a:prstClr val="white"/>
              </a:solidFill>
            </a:endParaRPr>
          </a:p>
        </p:txBody>
      </p:sp>
      <p:sp>
        <p:nvSpPr>
          <p:cNvPr id="82" name="모서리가 둥근 직사각형 81"/>
          <p:cNvSpPr/>
          <p:nvPr/>
        </p:nvSpPr>
        <p:spPr>
          <a:xfrm>
            <a:off x="2603375" y="2061001"/>
            <a:ext cx="1496434" cy="3066901"/>
          </a:xfrm>
          <a:prstGeom prst="roundRect">
            <a:avLst>
              <a:gd name="adj" fmla="val 5033"/>
            </a:avLst>
          </a:prstGeom>
          <a:solidFill>
            <a:schemeClr val="bg1"/>
          </a:solidFill>
          <a:ln w="19050">
            <a:solidFill>
              <a:srgbClr val="382F80"/>
            </a:solidFill>
          </a:ln>
          <a:effectLst>
            <a:outerShdw blurRad="2540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lnSpc>
                <a:spcPct val="150000"/>
              </a:lnSpc>
            </a:pPr>
            <a:r>
              <a:rPr lang="ko-KR" altLang="en-US" b="1" dirty="0" smtClean="0">
                <a:solidFill>
                  <a:schemeClr val="tx1"/>
                </a:solidFill>
              </a:rPr>
              <a:t>역할 분담</a:t>
            </a:r>
            <a:endParaRPr lang="en-US" altLang="ko-KR" b="1" dirty="0">
              <a:solidFill>
                <a:schemeClr val="tx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b="1" dirty="0">
                <a:solidFill>
                  <a:schemeClr val="tx1"/>
                </a:solidFill>
              </a:rPr>
              <a:t>02</a:t>
            </a:r>
          </a:p>
        </p:txBody>
      </p:sp>
      <p:sp>
        <p:nvSpPr>
          <p:cNvPr id="83" name="자유형 82"/>
          <p:cNvSpPr/>
          <p:nvPr/>
        </p:nvSpPr>
        <p:spPr>
          <a:xfrm>
            <a:off x="2603375" y="2061000"/>
            <a:ext cx="439159" cy="352000"/>
          </a:xfrm>
          <a:custGeom>
            <a:avLst/>
            <a:gdLst>
              <a:gd name="connsiteX0" fmla="*/ 94648 w 344388"/>
              <a:gd name="connsiteY0" fmla="*/ 0 h 344388"/>
              <a:gd name="connsiteX1" fmla="*/ 344388 w 344388"/>
              <a:gd name="connsiteY1" fmla="*/ 0 h 344388"/>
              <a:gd name="connsiteX2" fmla="*/ 0 w 344388"/>
              <a:gd name="connsiteY2" fmla="*/ 344388 h 344388"/>
              <a:gd name="connsiteX3" fmla="*/ 0 w 344388"/>
              <a:gd name="connsiteY3" fmla="*/ 94648 h 344388"/>
              <a:gd name="connsiteX4" fmla="*/ 94648 w 344388"/>
              <a:gd name="connsiteY4" fmla="*/ 0 h 344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88" h="344388">
                <a:moveTo>
                  <a:pt x="94648" y="0"/>
                </a:moveTo>
                <a:lnTo>
                  <a:pt x="344388" y="0"/>
                </a:lnTo>
                <a:lnTo>
                  <a:pt x="0" y="344388"/>
                </a:lnTo>
                <a:lnTo>
                  <a:pt x="0" y="94648"/>
                </a:lnTo>
                <a:cubicBezTo>
                  <a:pt x="0" y="42375"/>
                  <a:pt x="42375" y="0"/>
                  <a:pt x="94648" y="0"/>
                </a:cubicBezTo>
                <a:close/>
              </a:path>
            </a:pathLst>
          </a:custGeom>
          <a:solidFill>
            <a:srgbClr val="382F80"/>
          </a:solidFill>
          <a:ln>
            <a:solidFill>
              <a:srgbClr val="382F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180000" bIns="216000" rtlCol="0" anchor="ctr"/>
          <a:lstStyle/>
          <a:p>
            <a:pPr algn="ctr"/>
            <a:r>
              <a:rPr lang="en-US" altLang="ko-KR" b="1" dirty="0">
                <a:solidFill>
                  <a:prstClr val="white"/>
                </a:solidFill>
              </a:rPr>
              <a:t>+</a:t>
            </a:r>
            <a:endParaRPr lang="ko-KR" altLang="en-US" b="1" dirty="0">
              <a:solidFill>
                <a:prstClr val="white"/>
              </a:solidFill>
            </a:endParaRPr>
          </a:p>
        </p:txBody>
      </p:sp>
      <p:sp>
        <p:nvSpPr>
          <p:cNvPr id="85" name="모서리가 둥근 직사각형 84"/>
          <p:cNvSpPr/>
          <p:nvPr/>
        </p:nvSpPr>
        <p:spPr>
          <a:xfrm>
            <a:off x="4389245" y="2061000"/>
            <a:ext cx="1496434" cy="3066901"/>
          </a:xfrm>
          <a:prstGeom prst="roundRect">
            <a:avLst>
              <a:gd name="adj" fmla="val 5033"/>
            </a:avLst>
          </a:prstGeom>
          <a:solidFill>
            <a:schemeClr val="bg1"/>
          </a:solidFill>
          <a:ln w="19050">
            <a:solidFill>
              <a:srgbClr val="382F80"/>
            </a:solidFill>
          </a:ln>
          <a:effectLst>
            <a:outerShdw blurRad="2540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lnSpc>
                <a:spcPct val="150000"/>
              </a:lnSpc>
            </a:pPr>
            <a:r>
              <a:rPr lang="ko-KR" altLang="en-US" b="1" dirty="0" smtClean="0">
                <a:solidFill>
                  <a:schemeClr val="tx1"/>
                </a:solidFill>
              </a:rPr>
              <a:t>주요 기능</a:t>
            </a:r>
            <a:endParaRPr lang="en-US" altLang="ko-KR" b="1" dirty="0">
              <a:solidFill>
                <a:schemeClr val="tx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b="1" dirty="0" smtClean="0">
                <a:solidFill>
                  <a:schemeClr val="tx1"/>
                </a:solidFill>
              </a:rPr>
              <a:t>03</a:t>
            </a:r>
            <a:endParaRPr lang="en-US" altLang="ko-KR" b="1" dirty="0">
              <a:solidFill>
                <a:schemeClr val="tx1"/>
              </a:solidFill>
            </a:endParaRPr>
          </a:p>
        </p:txBody>
      </p:sp>
      <p:sp>
        <p:nvSpPr>
          <p:cNvPr id="86" name="자유형 85"/>
          <p:cNvSpPr/>
          <p:nvPr/>
        </p:nvSpPr>
        <p:spPr>
          <a:xfrm>
            <a:off x="4389245" y="2061000"/>
            <a:ext cx="439159" cy="352000"/>
          </a:xfrm>
          <a:custGeom>
            <a:avLst/>
            <a:gdLst>
              <a:gd name="connsiteX0" fmla="*/ 94648 w 344388"/>
              <a:gd name="connsiteY0" fmla="*/ 0 h 344388"/>
              <a:gd name="connsiteX1" fmla="*/ 344388 w 344388"/>
              <a:gd name="connsiteY1" fmla="*/ 0 h 344388"/>
              <a:gd name="connsiteX2" fmla="*/ 0 w 344388"/>
              <a:gd name="connsiteY2" fmla="*/ 344388 h 344388"/>
              <a:gd name="connsiteX3" fmla="*/ 0 w 344388"/>
              <a:gd name="connsiteY3" fmla="*/ 94648 h 344388"/>
              <a:gd name="connsiteX4" fmla="*/ 94648 w 344388"/>
              <a:gd name="connsiteY4" fmla="*/ 0 h 344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88" h="344388">
                <a:moveTo>
                  <a:pt x="94648" y="0"/>
                </a:moveTo>
                <a:lnTo>
                  <a:pt x="344388" y="0"/>
                </a:lnTo>
                <a:lnTo>
                  <a:pt x="0" y="344388"/>
                </a:lnTo>
                <a:lnTo>
                  <a:pt x="0" y="94648"/>
                </a:lnTo>
                <a:cubicBezTo>
                  <a:pt x="0" y="42375"/>
                  <a:pt x="42375" y="0"/>
                  <a:pt x="94648" y="0"/>
                </a:cubicBezTo>
                <a:close/>
              </a:path>
            </a:pathLst>
          </a:custGeom>
          <a:solidFill>
            <a:srgbClr val="382F80"/>
          </a:solidFill>
          <a:ln>
            <a:solidFill>
              <a:srgbClr val="382F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180000" bIns="216000" rtlCol="0" anchor="ctr"/>
          <a:lstStyle/>
          <a:p>
            <a:pPr algn="ctr"/>
            <a:r>
              <a:rPr lang="en-US" altLang="ko-KR" b="1" dirty="0">
                <a:solidFill>
                  <a:prstClr val="white"/>
                </a:solidFill>
              </a:rPr>
              <a:t>+</a:t>
            </a:r>
            <a:endParaRPr lang="ko-KR" altLang="en-US" b="1" dirty="0">
              <a:solidFill>
                <a:prstClr val="white"/>
              </a:solidFill>
            </a:endParaRPr>
          </a:p>
        </p:txBody>
      </p:sp>
      <p:sp>
        <p:nvSpPr>
          <p:cNvPr id="88" name="모서리가 둥근 직사각형 87"/>
          <p:cNvSpPr/>
          <p:nvPr/>
        </p:nvSpPr>
        <p:spPr>
          <a:xfrm>
            <a:off x="6175115" y="2061001"/>
            <a:ext cx="1496434" cy="3066901"/>
          </a:xfrm>
          <a:prstGeom prst="roundRect">
            <a:avLst>
              <a:gd name="adj" fmla="val 5033"/>
            </a:avLst>
          </a:prstGeom>
          <a:solidFill>
            <a:schemeClr val="bg1"/>
          </a:solidFill>
          <a:ln w="19050">
            <a:solidFill>
              <a:srgbClr val="382F80"/>
            </a:solidFill>
          </a:ln>
          <a:effectLst>
            <a:outerShdw blurRad="2540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lnSpc>
                <a:spcPct val="150000"/>
              </a:lnSpc>
            </a:pPr>
            <a:r>
              <a:rPr lang="en-US" altLang="ko-KR" b="1" dirty="0" smtClean="0">
                <a:solidFill>
                  <a:schemeClr val="tx1"/>
                </a:solidFill>
              </a:rPr>
              <a:t>Control+</a:t>
            </a:r>
          </a:p>
          <a:p>
            <a:pPr algn="ctr">
              <a:lnSpc>
                <a:spcPct val="150000"/>
              </a:lnSpc>
            </a:pPr>
            <a:r>
              <a:rPr lang="en-US" altLang="ko-KR" b="1" dirty="0" smtClean="0">
                <a:solidFill>
                  <a:schemeClr val="tx1"/>
                </a:solidFill>
              </a:rPr>
              <a:t>View</a:t>
            </a:r>
            <a:r>
              <a:rPr lang="ko-KR" altLang="en-US" b="1" dirty="0" smtClean="0">
                <a:solidFill>
                  <a:schemeClr val="tx1"/>
                </a:solidFill>
              </a:rPr>
              <a:t>설계</a:t>
            </a:r>
            <a:endParaRPr lang="en-US" altLang="ko-KR" b="1" dirty="0">
              <a:solidFill>
                <a:schemeClr val="tx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b="1" dirty="0" smtClean="0">
                <a:solidFill>
                  <a:schemeClr val="tx1"/>
                </a:solidFill>
              </a:rPr>
              <a:t>04</a:t>
            </a:r>
            <a:endParaRPr lang="en-US" altLang="ko-KR" b="1" dirty="0">
              <a:solidFill>
                <a:schemeClr val="tx1"/>
              </a:solidFill>
            </a:endParaRPr>
          </a:p>
        </p:txBody>
      </p:sp>
      <p:sp>
        <p:nvSpPr>
          <p:cNvPr id="89" name="자유형 88"/>
          <p:cNvSpPr/>
          <p:nvPr/>
        </p:nvSpPr>
        <p:spPr>
          <a:xfrm>
            <a:off x="6175115" y="2061000"/>
            <a:ext cx="439159" cy="352000"/>
          </a:xfrm>
          <a:custGeom>
            <a:avLst/>
            <a:gdLst>
              <a:gd name="connsiteX0" fmla="*/ 94648 w 344388"/>
              <a:gd name="connsiteY0" fmla="*/ 0 h 344388"/>
              <a:gd name="connsiteX1" fmla="*/ 344388 w 344388"/>
              <a:gd name="connsiteY1" fmla="*/ 0 h 344388"/>
              <a:gd name="connsiteX2" fmla="*/ 0 w 344388"/>
              <a:gd name="connsiteY2" fmla="*/ 344388 h 344388"/>
              <a:gd name="connsiteX3" fmla="*/ 0 w 344388"/>
              <a:gd name="connsiteY3" fmla="*/ 94648 h 344388"/>
              <a:gd name="connsiteX4" fmla="*/ 94648 w 344388"/>
              <a:gd name="connsiteY4" fmla="*/ 0 h 344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88" h="344388">
                <a:moveTo>
                  <a:pt x="94648" y="0"/>
                </a:moveTo>
                <a:lnTo>
                  <a:pt x="344388" y="0"/>
                </a:lnTo>
                <a:lnTo>
                  <a:pt x="0" y="344388"/>
                </a:lnTo>
                <a:lnTo>
                  <a:pt x="0" y="94648"/>
                </a:lnTo>
                <a:cubicBezTo>
                  <a:pt x="0" y="42375"/>
                  <a:pt x="42375" y="0"/>
                  <a:pt x="94648" y="0"/>
                </a:cubicBezTo>
                <a:close/>
              </a:path>
            </a:pathLst>
          </a:custGeom>
          <a:solidFill>
            <a:srgbClr val="382F80"/>
          </a:solidFill>
          <a:ln>
            <a:solidFill>
              <a:srgbClr val="382F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180000" bIns="216000" rtlCol="0" anchor="ctr"/>
          <a:lstStyle/>
          <a:p>
            <a:pPr algn="ctr"/>
            <a:r>
              <a:rPr lang="en-US" altLang="ko-KR" b="1" dirty="0">
                <a:solidFill>
                  <a:prstClr val="white"/>
                </a:solidFill>
              </a:rPr>
              <a:t>+</a:t>
            </a:r>
            <a:endParaRPr lang="ko-KR" altLang="en-US" b="1" dirty="0">
              <a:solidFill>
                <a:prstClr val="white"/>
              </a:solidFill>
            </a:endParaRPr>
          </a:p>
        </p:txBody>
      </p:sp>
      <p:sp>
        <p:nvSpPr>
          <p:cNvPr id="91" name="모서리가 둥근 직사각형 90"/>
          <p:cNvSpPr/>
          <p:nvPr/>
        </p:nvSpPr>
        <p:spPr>
          <a:xfrm>
            <a:off x="7960985" y="2061001"/>
            <a:ext cx="1496434" cy="3066901"/>
          </a:xfrm>
          <a:prstGeom prst="roundRect">
            <a:avLst>
              <a:gd name="adj" fmla="val 5033"/>
            </a:avLst>
          </a:prstGeom>
          <a:solidFill>
            <a:schemeClr val="bg1"/>
          </a:solidFill>
          <a:ln w="19050">
            <a:solidFill>
              <a:srgbClr val="382F80"/>
            </a:solidFill>
          </a:ln>
          <a:effectLst>
            <a:outerShdw blurRad="2540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lnSpc>
                <a:spcPct val="150000"/>
              </a:lnSpc>
            </a:pPr>
            <a:r>
              <a:rPr lang="ko-KR" altLang="en-US" b="1" dirty="0" smtClean="0">
                <a:solidFill>
                  <a:schemeClr val="tx1"/>
                </a:solidFill>
              </a:rPr>
              <a:t>주요 기능</a:t>
            </a:r>
            <a:endParaRPr lang="en-US" altLang="ko-KR" b="1" dirty="0">
              <a:solidFill>
                <a:schemeClr val="tx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b="1" dirty="0" smtClean="0">
                <a:solidFill>
                  <a:schemeClr val="tx1"/>
                </a:solidFill>
              </a:rPr>
              <a:t>05</a:t>
            </a:r>
            <a:endParaRPr lang="en-US" altLang="ko-KR" b="1" dirty="0">
              <a:solidFill>
                <a:schemeClr val="tx1"/>
              </a:solidFill>
            </a:endParaRPr>
          </a:p>
        </p:txBody>
      </p:sp>
      <p:sp>
        <p:nvSpPr>
          <p:cNvPr id="92" name="자유형 91"/>
          <p:cNvSpPr/>
          <p:nvPr/>
        </p:nvSpPr>
        <p:spPr>
          <a:xfrm>
            <a:off x="7960985" y="2061000"/>
            <a:ext cx="439159" cy="352000"/>
          </a:xfrm>
          <a:custGeom>
            <a:avLst/>
            <a:gdLst>
              <a:gd name="connsiteX0" fmla="*/ 94648 w 344388"/>
              <a:gd name="connsiteY0" fmla="*/ 0 h 344388"/>
              <a:gd name="connsiteX1" fmla="*/ 344388 w 344388"/>
              <a:gd name="connsiteY1" fmla="*/ 0 h 344388"/>
              <a:gd name="connsiteX2" fmla="*/ 0 w 344388"/>
              <a:gd name="connsiteY2" fmla="*/ 344388 h 344388"/>
              <a:gd name="connsiteX3" fmla="*/ 0 w 344388"/>
              <a:gd name="connsiteY3" fmla="*/ 94648 h 344388"/>
              <a:gd name="connsiteX4" fmla="*/ 94648 w 344388"/>
              <a:gd name="connsiteY4" fmla="*/ 0 h 344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88" h="344388">
                <a:moveTo>
                  <a:pt x="94648" y="0"/>
                </a:moveTo>
                <a:lnTo>
                  <a:pt x="344388" y="0"/>
                </a:lnTo>
                <a:lnTo>
                  <a:pt x="0" y="344388"/>
                </a:lnTo>
                <a:lnTo>
                  <a:pt x="0" y="94648"/>
                </a:lnTo>
                <a:cubicBezTo>
                  <a:pt x="0" y="42375"/>
                  <a:pt x="42375" y="0"/>
                  <a:pt x="94648" y="0"/>
                </a:cubicBezTo>
                <a:close/>
              </a:path>
            </a:pathLst>
          </a:custGeom>
          <a:solidFill>
            <a:srgbClr val="382F80"/>
          </a:solidFill>
          <a:ln>
            <a:solidFill>
              <a:srgbClr val="382F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180000" bIns="216000" rtlCol="0" anchor="ctr"/>
          <a:lstStyle/>
          <a:p>
            <a:pPr algn="ctr"/>
            <a:r>
              <a:rPr lang="en-US" altLang="ko-KR" b="1" dirty="0">
                <a:solidFill>
                  <a:prstClr val="white"/>
                </a:solidFill>
              </a:rPr>
              <a:t>+</a:t>
            </a:r>
            <a:endParaRPr lang="ko-KR" altLang="en-US" b="1" dirty="0">
              <a:solidFill>
                <a:prstClr val="white"/>
              </a:solidFill>
            </a:endParaRPr>
          </a:p>
        </p:txBody>
      </p:sp>
      <p:sp>
        <p:nvSpPr>
          <p:cNvPr id="94" name="모서리가 둥근 직사각형 93"/>
          <p:cNvSpPr/>
          <p:nvPr/>
        </p:nvSpPr>
        <p:spPr>
          <a:xfrm>
            <a:off x="9746857" y="2061001"/>
            <a:ext cx="1496434" cy="3066901"/>
          </a:xfrm>
          <a:prstGeom prst="roundRect">
            <a:avLst>
              <a:gd name="adj" fmla="val 5033"/>
            </a:avLst>
          </a:prstGeom>
          <a:solidFill>
            <a:schemeClr val="bg1"/>
          </a:solidFill>
          <a:ln w="19050">
            <a:solidFill>
              <a:srgbClr val="382F80"/>
            </a:solidFill>
          </a:ln>
          <a:effectLst>
            <a:outerShdw blurRad="2540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lnSpc>
                <a:spcPct val="150000"/>
              </a:lnSpc>
            </a:pPr>
            <a:r>
              <a:rPr lang="ko-KR" altLang="en-US" b="1" dirty="0" smtClean="0">
                <a:solidFill>
                  <a:schemeClr val="tx1"/>
                </a:solidFill>
              </a:rPr>
              <a:t>느낀 점</a:t>
            </a:r>
            <a:endParaRPr lang="en-US" altLang="ko-KR" b="1" dirty="0">
              <a:solidFill>
                <a:schemeClr val="tx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b="1" dirty="0" smtClean="0">
                <a:solidFill>
                  <a:schemeClr val="tx1"/>
                </a:solidFill>
              </a:rPr>
              <a:t>06</a:t>
            </a:r>
            <a:endParaRPr lang="en-US" altLang="ko-KR" b="1" dirty="0">
              <a:solidFill>
                <a:schemeClr val="tx1"/>
              </a:solidFill>
            </a:endParaRPr>
          </a:p>
        </p:txBody>
      </p:sp>
      <p:sp>
        <p:nvSpPr>
          <p:cNvPr id="95" name="자유형 94"/>
          <p:cNvSpPr/>
          <p:nvPr/>
        </p:nvSpPr>
        <p:spPr>
          <a:xfrm>
            <a:off x="9746857" y="2061000"/>
            <a:ext cx="439159" cy="352000"/>
          </a:xfrm>
          <a:custGeom>
            <a:avLst/>
            <a:gdLst>
              <a:gd name="connsiteX0" fmla="*/ 94648 w 344388"/>
              <a:gd name="connsiteY0" fmla="*/ 0 h 344388"/>
              <a:gd name="connsiteX1" fmla="*/ 344388 w 344388"/>
              <a:gd name="connsiteY1" fmla="*/ 0 h 344388"/>
              <a:gd name="connsiteX2" fmla="*/ 0 w 344388"/>
              <a:gd name="connsiteY2" fmla="*/ 344388 h 344388"/>
              <a:gd name="connsiteX3" fmla="*/ 0 w 344388"/>
              <a:gd name="connsiteY3" fmla="*/ 94648 h 344388"/>
              <a:gd name="connsiteX4" fmla="*/ 94648 w 344388"/>
              <a:gd name="connsiteY4" fmla="*/ 0 h 344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88" h="344388">
                <a:moveTo>
                  <a:pt x="94648" y="0"/>
                </a:moveTo>
                <a:lnTo>
                  <a:pt x="344388" y="0"/>
                </a:lnTo>
                <a:lnTo>
                  <a:pt x="0" y="344388"/>
                </a:lnTo>
                <a:lnTo>
                  <a:pt x="0" y="94648"/>
                </a:lnTo>
                <a:cubicBezTo>
                  <a:pt x="0" y="42375"/>
                  <a:pt x="42375" y="0"/>
                  <a:pt x="94648" y="0"/>
                </a:cubicBezTo>
                <a:close/>
              </a:path>
            </a:pathLst>
          </a:custGeom>
          <a:solidFill>
            <a:srgbClr val="382F80"/>
          </a:solidFill>
          <a:ln>
            <a:solidFill>
              <a:srgbClr val="382F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180000" bIns="216000" rtlCol="0" anchor="ctr"/>
          <a:lstStyle/>
          <a:p>
            <a:pPr algn="ctr"/>
            <a:r>
              <a:rPr lang="en-US" altLang="ko-KR" b="1" dirty="0">
                <a:solidFill>
                  <a:prstClr val="white"/>
                </a:solidFill>
              </a:rPr>
              <a:t>+</a:t>
            </a:r>
            <a:endParaRPr lang="ko-KR" altLang="en-US" b="1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5803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0" y="1"/>
            <a:ext cx="12192000" cy="947116"/>
          </a:xfrm>
          <a:prstGeom prst="rect">
            <a:avLst/>
          </a:prstGeom>
          <a:gradFill flip="none" rotWithShape="1">
            <a:gsLst>
              <a:gs pos="0">
                <a:srgbClr val="382F80"/>
              </a:gs>
              <a:gs pos="97000">
                <a:schemeClr val="accent1">
                  <a:lumMod val="30000"/>
                  <a:lumOff val="70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381000" dist="38100" dir="162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2" latinLnBrk="0">
              <a:lnSpc>
                <a:spcPct val="150000"/>
              </a:lnSpc>
              <a:defRPr/>
            </a:pPr>
            <a:r>
              <a:rPr lang="en-US" altLang="ko-KR" sz="2400" b="1" i="1" kern="0" dirty="0" smtClean="0">
                <a:solidFill>
                  <a:prstClr val="white"/>
                </a:solidFill>
              </a:rPr>
              <a:t>GAME STORE</a:t>
            </a:r>
            <a:endParaRPr lang="en-US" altLang="ko-KR" sz="1050" kern="0" dirty="0">
              <a:solidFill>
                <a:prstClr val="white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직사각형 25"/>
              <p:cNvSpPr/>
              <p:nvPr/>
            </p:nvSpPr>
            <p:spPr>
              <a:xfrm>
                <a:off x="986308" y="715947"/>
                <a:ext cx="10256983" cy="5103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17500" dist="38100" dir="5400000" algn="t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ko-KR" altLang="en-US" sz="2400" i="1" dirty="0" smtClean="0">
                        <a:ln>
                          <a:solidFill>
                            <a:schemeClr val="tx1"/>
                          </a:solidFill>
                        </a:ln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</m:t>
                    </m:r>
                  </m:oMath>
                </a14:m>
                <a:r>
                  <a:rPr lang="ko-KR" altLang="en-US" sz="2400" dirty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  <a:sym typeface="Wingdings" panose="05000000000000000000" pitchFamily="2" charset="2"/>
                  </a:rPr>
                  <a:t> </a:t>
                </a:r>
                <a:r>
                  <a:rPr lang="ko-KR" altLang="en-US" sz="2400" dirty="0" smtClean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</a:rPr>
                  <a:t>개발 도구 및 환경</a:t>
                </a:r>
                <a:endParaRPr lang="ko-KR" altLang="en-US" sz="2400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26" name="직사각형 2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6308" y="715947"/>
                <a:ext cx="10256983" cy="51038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ffectLst>
                <a:outerShdw blurRad="317500" dist="38100" dir="5400000" algn="t" rotWithShape="0">
                  <a:prstClr val="black">
                    <a:alpha val="15000"/>
                  </a:prstClr>
                </a:outerShdw>
              </a:effectLst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직사각형 26"/>
          <p:cNvSpPr/>
          <p:nvPr/>
        </p:nvSpPr>
        <p:spPr>
          <a:xfrm>
            <a:off x="11243292" y="715947"/>
            <a:ext cx="498764" cy="510382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  <a:effectLst>
            <a:outerShdw blurRad="3175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8241A10B-0C64-42B8-A0EA-2388CC508934}"/>
              </a:ext>
            </a:extLst>
          </p:cNvPr>
          <p:cNvSpPr/>
          <p:nvPr/>
        </p:nvSpPr>
        <p:spPr>
          <a:xfrm>
            <a:off x="11319440" y="170786"/>
            <a:ext cx="324305" cy="324305"/>
          </a:xfrm>
          <a:prstGeom prst="ellipse">
            <a:avLst/>
          </a:prstGeom>
          <a:blipFill dpi="0" rotWithShape="1">
            <a:blip r:embed="rId3"/>
            <a:srcRect/>
            <a:stretch>
              <a:fillRect t="-6000" b="-19000"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b="1">
              <a:solidFill>
                <a:prstClr val="white"/>
              </a:solidFill>
            </a:endParaRP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1CD963FA-706C-41C9-ABB4-A9FC43E5E237}"/>
              </a:ext>
            </a:extLst>
          </p:cNvPr>
          <p:cNvGrpSpPr/>
          <p:nvPr/>
        </p:nvGrpSpPr>
        <p:grpSpPr>
          <a:xfrm>
            <a:off x="11379799" y="835356"/>
            <a:ext cx="225749" cy="271564"/>
            <a:chOff x="9318625" y="1320799"/>
            <a:chExt cx="411780" cy="495349"/>
          </a:xfrm>
        </p:grpSpPr>
        <p:sp>
          <p:nvSpPr>
            <p:cNvPr id="35" name="원형: 비어 있음 10">
              <a:extLst>
                <a:ext uri="{FF2B5EF4-FFF2-40B4-BE49-F238E27FC236}">
                  <a16:creationId xmlns:a16="http://schemas.microsoft.com/office/drawing/2014/main" id="{50ABAA4E-830C-47B1-9918-C85BDD5CBC76}"/>
                </a:ext>
              </a:extLst>
            </p:cNvPr>
            <p:cNvSpPr/>
            <p:nvPr/>
          </p:nvSpPr>
          <p:spPr>
            <a:xfrm>
              <a:off x="9318625" y="1320799"/>
              <a:ext cx="388921" cy="388921"/>
            </a:xfrm>
            <a:prstGeom prst="donut">
              <a:avLst>
                <a:gd name="adj" fmla="val 1218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6" name="사각형: 둥근 모서리 12">
              <a:extLst>
                <a:ext uri="{FF2B5EF4-FFF2-40B4-BE49-F238E27FC236}">
                  <a16:creationId xmlns:a16="http://schemas.microsoft.com/office/drawing/2014/main" id="{0CE6BAC4-D940-478B-ADC2-975F58EF8A79}"/>
                </a:ext>
              </a:extLst>
            </p:cNvPr>
            <p:cNvSpPr/>
            <p:nvPr/>
          </p:nvSpPr>
          <p:spPr>
            <a:xfrm rot="18900000">
              <a:off x="9684686" y="1600148"/>
              <a:ext cx="45719" cy="216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415636" y="233554"/>
            <a:ext cx="309420" cy="285555"/>
            <a:chOff x="752762" y="601945"/>
            <a:chExt cx="329913" cy="285555"/>
          </a:xfrm>
          <a:solidFill>
            <a:srgbClr val="FE615C"/>
          </a:solidFill>
        </p:grpSpPr>
        <p:sp>
          <p:nvSpPr>
            <p:cNvPr id="38" name="모서리가 둥근 직사각형 37"/>
            <p:cNvSpPr/>
            <p:nvPr/>
          </p:nvSpPr>
          <p:spPr>
            <a:xfrm>
              <a:off x="752762" y="601945"/>
              <a:ext cx="32991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9" name="모서리가 둥근 직사각형 38"/>
            <p:cNvSpPr/>
            <p:nvPr/>
          </p:nvSpPr>
          <p:spPr>
            <a:xfrm>
              <a:off x="752762" y="688730"/>
              <a:ext cx="257176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0" name="모서리가 둥근 직사각형 39"/>
            <p:cNvSpPr/>
            <p:nvPr/>
          </p:nvSpPr>
          <p:spPr>
            <a:xfrm>
              <a:off x="752762" y="775515"/>
              <a:ext cx="18002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1" name="모서리가 둥근 직사각형 40"/>
            <p:cNvSpPr/>
            <p:nvPr/>
          </p:nvSpPr>
          <p:spPr>
            <a:xfrm>
              <a:off x="752762" y="862300"/>
              <a:ext cx="28289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2052" name="Picture 4" descr="파일:HeidiSQL logo image.png - 위키백과, 우리 모두의 백과사전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2734" y="2073430"/>
            <a:ext cx="1511674" cy="1511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이클립스에서 메소드 추천 기능이 동작하지 않을 때 해결하는 방법 (How to Figure out Method Suggestion  Issue in Eclipse) - SEMANTICS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7330" y="1663063"/>
            <a:ext cx="5196930" cy="2771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MySQL 이모저모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062" y="3969789"/>
            <a:ext cx="3109404" cy="2072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 descr="github – 라미시스템즈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0845" y="4209211"/>
            <a:ext cx="3293415" cy="2058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 descr="KG이니시스 로고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2080" y="4425291"/>
            <a:ext cx="2463629" cy="1161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104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0" y="1"/>
            <a:ext cx="12192000" cy="947116"/>
          </a:xfrm>
          <a:prstGeom prst="rect">
            <a:avLst/>
          </a:prstGeom>
          <a:gradFill flip="none" rotWithShape="1">
            <a:gsLst>
              <a:gs pos="0">
                <a:srgbClr val="382F80"/>
              </a:gs>
              <a:gs pos="97000">
                <a:schemeClr val="accent1">
                  <a:lumMod val="30000"/>
                  <a:lumOff val="70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381000" dist="38100" dir="162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2" latinLnBrk="0">
              <a:lnSpc>
                <a:spcPct val="150000"/>
              </a:lnSpc>
              <a:defRPr/>
            </a:pPr>
            <a:r>
              <a:rPr lang="en-US" altLang="ko-KR" sz="2400" b="1" i="1" kern="0" dirty="0" smtClean="0">
                <a:solidFill>
                  <a:prstClr val="white"/>
                </a:solidFill>
              </a:rPr>
              <a:t>GAME STORE</a:t>
            </a:r>
            <a:endParaRPr lang="en-US" altLang="ko-KR" sz="1050" kern="0" dirty="0">
              <a:solidFill>
                <a:prstClr val="white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직사각형 25"/>
              <p:cNvSpPr/>
              <p:nvPr/>
            </p:nvSpPr>
            <p:spPr>
              <a:xfrm>
                <a:off x="986308" y="715947"/>
                <a:ext cx="10256983" cy="5103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17500" dist="38100" dir="5400000" algn="t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ko-KR" altLang="en-US" sz="2400" i="1" dirty="0" smtClean="0">
                        <a:ln>
                          <a:solidFill>
                            <a:schemeClr val="tx1"/>
                          </a:solidFill>
                        </a:ln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</m:t>
                    </m:r>
                  </m:oMath>
                </a14:m>
                <a:r>
                  <a:rPr lang="ko-KR" altLang="en-US" sz="2400" dirty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  <a:sym typeface="Wingdings" panose="05000000000000000000" pitchFamily="2" charset="2"/>
                  </a:rPr>
                  <a:t> </a:t>
                </a:r>
                <a:r>
                  <a:rPr lang="ko-KR" altLang="en-US" sz="2400" dirty="0" smtClean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</a:rPr>
                  <a:t>설계</a:t>
                </a:r>
                <a:endParaRPr lang="ko-KR" altLang="en-US" sz="2400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26" name="직사각형 2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6308" y="715947"/>
                <a:ext cx="10256983" cy="51038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ffectLst>
                <a:outerShdw blurRad="317500" dist="38100" dir="5400000" algn="t" rotWithShape="0">
                  <a:prstClr val="black">
                    <a:alpha val="15000"/>
                  </a:prstClr>
                </a:outerShdw>
              </a:effectLst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직사각형 26"/>
          <p:cNvSpPr/>
          <p:nvPr/>
        </p:nvSpPr>
        <p:spPr>
          <a:xfrm>
            <a:off x="11243292" y="715947"/>
            <a:ext cx="498764" cy="510382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  <a:effectLst>
            <a:outerShdw blurRad="3175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8241A10B-0C64-42B8-A0EA-2388CC508934}"/>
              </a:ext>
            </a:extLst>
          </p:cNvPr>
          <p:cNvSpPr/>
          <p:nvPr/>
        </p:nvSpPr>
        <p:spPr>
          <a:xfrm>
            <a:off x="11319440" y="170786"/>
            <a:ext cx="324305" cy="324305"/>
          </a:xfrm>
          <a:prstGeom prst="ellipse">
            <a:avLst/>
          </a:prstGeom>
          <a:blipFill dpi="0" rotWithShape="1">
            <a:blip r:embed="rId3"/>
            <a:srcRect/>
            <a:stretch>
              <a:fillRect t="-6000" b="-19000"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b="1">
              <a:solidFill>
                <a:prstClr val="white"/>
              </a:solidFill>
            </a:endParaRP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1CD963FA-706C-41C9-ABB4-A9FC43E5E237}"/>
              </a:ext>
            </a:extLst>
          </p:cNvPr>
          <p:cNvGrpSpPr/>
          <p:nvPr/>
        </p:nvGrpSpPr>
        <p:grpSpPr>
          <a:xfrm>
            <a:off x="11379799" y="835356"/>
            <a:ext cx="225749" cy="271564"/>
            <a:chOff x="9318625" y="1320799"/>
            <a:chExt cx="411780" cy="495349"/>
          </a:xfrm>
        </p:grpSpPr>
        <p:sp>
          <p:nvSpPr>
            <p:cNvPr id="35" name="원형: 비어 있음 10">
              <a:extLst>
                <a:ext uri="{FF2B5EF4-FFF2-40B4-BE49-F238E27FC236}">
                  <a16:creationId xmlns:a16="http://schemas.microsoft.com/office/drawing/2014/main" id="{50ABAA4E-830C-47B1-9918-C85BDD5CBC76}"/>
                </a:ext>
              </a:extLst>
            </p:cNvPr>
            <p:cNvSpPr/>
            <p:nvPr/>
          </p:nvSpPr>
          <p:spPr>
            <a:xfrm>
              <a:off x="9318625" y="1320799"/>
              <a:ext cx="388921" cy="388921"/>
            </a:xfrm>
            <a:prstGeom prst="donut">
              <a:avLst>
                <a:gd name="adj" fmla="val 1218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6" name="사각형: 둥근 모서리 12">
              <a:extLst>
                <a:ext uri="{FF2B5EF4-FFF2-40B4-BE49-F238E27FC236}">
                  <a16:creationId xmlns:a16="http://schemas.microsoft.com/office/drawing/2014/main" id="{0CE6BAC4-D940-478B-ADC2-975F58EF8A79}"/>
                </a:ext>
              </a:extLst>
            </p:cNvPr>
            <p:cNvSpPr/>
            <p:nvPr/>
          </p:nvSpPr>
          <p:spPr>
            <a:xfrm rot="18900000">
              <a:off x="9684686" y="1600148"/>
              <a:ext cx="45719" cy="216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415636" y="233554"/>
            <a:ext cx="309420" cy="285555"/>
            <a:chOff x="752762" y="601945"/>
            <a:chExt cx="329913" cy="285555"/>
          </a:xfrm>
          <a:solidFill>
            <a:srgbClr val="FE615C"/>
          </a:solidFill>
        </p:grpSpPr>
        <p:sp>
          <p:nvSpPr>
            <p:cNvPr id="38" name="모서리가 둥근 직사각형 37"/>
            <p:cNvSpPr/>
            <p:nvPr/>
          </p:nvSpPr>
          <p:spPr>
            <a:xfrm>
              <a:off x="752762" y="601945"/>
              <a:ext cx="32991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9" name="모서리가 둥근 직사각형 38"/>
            <p:cNvSpPr/>
            <p:nvPr/>
          </p:nvSpPr>
          <p:spPr>
            <a:xfrm>
              <a:off x="752762" y="688730"/>
              <a:ext cx="257176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0" name="모서리가 둥근 직사각형 39"/>
            <p:cNvSpPr/>
            <p:nvPr/>
          </p:nvSpPr>
          <p:spPr>
            <a:xfrm>
              <a:off x="752762" y="775515"/>
              <a:ext cx="18002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1" name="모서리가 둥근 직사각형 40"/>
            <p:cNvSpPr/>
            <p:nvPr/>
          </p:nvSpPr>
          <p:spPr>
            <a:xfrm>
              <a:off x="752762" y="862300"/>
              <a:ext cx="28289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7791" y="1341508"/>
            <a:ext cx="5451384" cy="5384496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8553796" y="1687484"/>
            <a:ext cx="1097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주소</a:t>
            </a:r>
            <a:endParaRPr lang="ko-KR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8481752" y="3277986"/>
            <a:ext cx="1097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/>
              <a:t>댓글</a:t>
            </a:r>
            <a:endParaRPr lang="ko-KR" alt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6763788" y="5899266"/>
            <a:ext cx="1097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게임</a:t>
            </a:r>
            <a:endParaRPr lang="ko-KR" alt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2431333" y="5714600"/>
            <a:ext cx="1097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ADMIN</a:t>
            </a:r>
            <a:endParaRPr lang="ko-KR" alt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2639151" y="3664424"/>
            <a:ext cx="1097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/>
              <a:t>결제</a:t>
            </a:r>
            <a:endParaRPr lang="ko-KR" alt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2639151" y="1606491"/>
            <a:ext cx="1097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주문</a:t>
            </a:r>
            <a:endParaRPr lang="ko-KR" alt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4773514" y="1523364"/>
            <a:ext cx="1097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회원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02644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0" y="1"/>
            <a:ext cx="12192000" cy="947116"/>
          </a:xfrm>
          <a:prstGeom prst="rect">
            <a:avLst/>
          </a:prstGeom>
          <a:gradFill flip="none" rotWithShape="1">
            <a:gsLst>
              <a:gs pos="0">
                <a:srgbClr val="382F80"/>
              </a:gs>
              <a:gs pos="97000">
                <a:schemeClr val="accent1">
                  <a:lumMod val="30000"/>
                  <a:lumOff val="70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381000" dist="38100" dir="162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2" latinLnBrk="0">
              <a:lnSpc>
                <a:spcPct val="150000"/>
              </a:lnSpc>
              <a:defRPr/>
            </a:pPr>
            <a:r>
              <a:rPr lang="en-US" altLang="ko-KR" sz="2400" b="1" i="1" kern="0" dirty="0" smtClean="0">
                <a:solidFill>
                  <a:prstClr val="white"/>
                </a:solidFill>
              </a:rPr>
              <a:t>GAME STORE</a:t>
            </a:r>
            <a:endParaRPr lang="en-US" altLang="ko-KR" sz="1050" kern="0" dirty="0">
              <a:solidFill>
                <a:prstClr val="white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직사각형 25"/>
              <p:cNvSpPr/>
              <p:nvPr/>
            </p:nvSpPr>
            <p:spPr>
              <a:xfrm>
                <a:off x="986308" y="715947"/>
                <a:ext cx="10256983" cy="5103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17500" dist="38100" dir="5400000" algn="t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ko-KR" altLang="en-US" sz="2400" i="1" dirty="0" smtClean="0">
                        <a:ln>
                          <a:solidFill>
                            <a:schemeClr val="tx1"/>
                          </a:solidFill>
                        </a:ln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</m:t>
                    </m:r>
                  </m:oMath>
                </a14:m>
                <a:r>
                  <a:rPr lang="ko-KR" altLang="en-US" sz="2400" dirty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  <a:sym typeface="Wingdings" panose="05000000000000000000" pitchFamily="2" charset="2"/>
                  </a:rPr>
                  <a:t> </a:t>
                </a:r>
                <a:r>
                  <a:rPr lang="ko-KR" altLang="en-US" sz="2400" dirty="0" smtClean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</a:rPr>
                  <a:t>설계</a:t>
                </a:r>
                <a:endParaRPr lang="ko-KR" altLang="en-US" sz="2400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26" name="직사각형 2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6308" y="715947"/>
                <a:ext cx="10256983" cy="51038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ffectLst>
                <a:outerShdw blurRad="317500" dist="38100" dir="5400000" algn="t" rotWithShape="0">
                  <a:prstClr val="black">
                    <a:alpha val="15000"/>
                  </a:prstClr>
                </a:outerShdw>
              </a:effectLst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직사각형 26"/>
          <p:cNvSpPr/>
          <p:nvPr/>
        </p:nvSpPr>
        <p:spPr>
          <a:xfrm>
            <a:off x="11243292" y="715947"/>
            <a:ext cx="498764" cy="510382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  <a:effectLst>
            <a:outerShdw blurRad="3175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8241A10B-0C64-42B8-A0EA-2388CC508934}"/>
              </a:ext>
            </a:extLst>
          </p:cNvPr>
          <p:cNvSpPr/>
          <p:nvPr/>
        </p:nvSpPr>
        <p:spPr>
          <a:xfrm>
            <a:off x="11319440" y="170786"/>
            <a:ext cx="324305" cy="324305"/>
          </a:xfrm>
          <a:prstGeom prst="ellipse">
            <a:avLst/>
          </a:prstGeom>
          <a:blipFill dpi="0" rotWithShape="1">
            <a:blip r:embed="rId3"/>
            <a:srcRect/>
            <a:stretch>
              <a:fillRect t="-6000" b="-19000"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b="1">
              <a:solidFill>
                <a:prstClr val="white"/>
              </a:solidFill>
            </a:endParaRP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1CD963FA-706C-41C9-ABB4-A9FC43E5E237}"/>
              </a:ext>
            </a:extLst>
          </p:cNvPr>
          <p:cNvGrpSpPr/>
          <p:nvPr/>
        </p:nvGrpSpPr>
        <p:grpSpPr>
          <a:xfrm>
            <a:off x="11379799" y="835356"/>
            <a:ext cx="225749" cy="271564"/>
            <a:chOff x="9318625" y="1320799"/>
            <a:chExt cx="411780" cy="495349"/>
          </a:xfrm>
        </p:grpSpPr>
        <p:sp>
          <p:nvSpPr>
            <p:cNvPr id="35" name="원형: 비어 있음 10">
              <a:extLst>
                <a:ext uri="{FF2B5EF4-FFF2-40B4-BE49-F238E27FC236}">
                  <a16:creationId xmlns:a16="http://schemas.microsoft.com/office/drawing/2014/main" id="{50ABAA4E-830C-47B1-9918-C85BDD5CBC76}"/>
                </a:ext>
              </a:extLst>
            </p:cNvPr>
            <p:cNvSpPr/>
            <p:nvPr/>
          </p:nvSpPr>
          <p:spPr>
            <a:xfrm>
              <a:off x="9318625" y="1320799"/>
              <a:ext cx="388921" cy="388921"/>
            </a:xfrm>
            <a:prstGeom prst="donut">
              <a:avLst>
                <a:gd name="adj" fmla="val 1218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6" name="사각형: 둥근 모서리 12">
              <a:extLst>
                <a:ext uri="{FF2B5EF4-FFF2-40B4-BE49-F238E27FC236}">
                  <a16:creationId xmlns:a16="http://schemas.microsoft.com/office/drawing/2014/main" id="{0CE6BAC4-D940-478B-ADC2-975F58EF8A79}"/>
                </a:ext>
              </a:extLst>
            </p:cNvPr>
            <p:cNvSpPr/>
            <p:nvPr/>
          </p:nvSpPr>
          <p:spPr>
            <a:xfrm rot="18900000">
              <a:off x="9684686" y="1600148"/>
              <a:ext cx="45719" cy="216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415636" y="233554"/>
            <a:ext cx="309420" cy="285555"/>
            <a:chOff x="752762" y="601945"/>
            <a:chExt cx="329913" cy="285555"/>
          </a:xfrm>
          <a:solidFill>
            <a:srgbClr val="FE615C"/>
          </a:solidFill>
        </p:grpSpPr>
        <p:sp>
          <p:nvSpPr>
            <p:cNvPr id="38" name="모서리가 둥근 직사각형 37"/>
            <p:cNvSpPr/>
            <p:nvPr/>
          </p:nvSpPr>
          <p:spPr>
            <a:xfrm>
              <a:off x="752762" y="601945"/>
              <a:ext cx="32991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9" name="모서리가 둥근 직사각형 38"/>
            <p:cNvSpPr/>
            <p:nvPr/>
          </p:nvSpPr>
          <p:spPr>
            <a:xfrm>
              <a:off x="752762" y="688730"/>
              <a:ext cx="257176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0" name="모서리가 둥근 직사각형 39"/>
            <p:cNvSpPr/>
            <p:nvPr/>
          </p:nvSpPr>
          <p:spPr>
            <a:xfrm>
              <a:off x="752762" y="775515"/>
              <a:ext cx="18002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1" name="모서리가 둥근 직사각형 40"/>
            <p:cNvSpPr/>
            <p:nvPr/>
          </p:nvSpPr>
          <p:spPr>
            <a:xfrm>
              <a:off x="752762" y="862300"/>
              <a:ext cx="28289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4625968" y="1942275"/>
            <a:ext cx="920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게시판</a:t>
            </a:r>
            <a:endParaRPr lang="ko-KR" alt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6341424" y="1942275"/>
            <a:ext cx="1436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게시판 댓글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68560" y="2406153"/>
            <a:ext cx="1635565" cy="4066321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41424" y="2406153"/>
            <a:ext cx="1436480" cy="1613278"/>
          </a:xfrm>
          <a:prstGeom prst="rect">
            <a:avLst/>
          </a:prstGeom>
        </p:spPr>
      </p:pic>
      <p:cxnSp>
        <p:nvCxnSpPr>
          <p:cNvPr id="7" name="직선 화살표 연결선 6"/>
          <p:cNvCxnSpPr/>
          <p:nvPr/>
        </p:nvCxnSpPr>
        <p:spPr>
          <a:xfrm>
            <a:off x="5904126" y="2854270"/>
            <a:ext cx="437298" cy="1629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7957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0" y="1"/>
            <a:ext cx="12192000" cy="947116"/>
          </a:xfrm>
          <a:prstGeom prst="rect">
            <a:avLst/>
          </a:prstGeom>
          <a:gradFill flip="none" rotWithShape="1">
            <a:gsLst>
              <a:gs pos="0">
                <a:srgbClr val="382F80"/>
              </a:gs>
              <a:gs pos="97000">
                <a:schemeClr val="accent1">
                  <a:lumMod val="30000"/>
                  <a:lumOff val="70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381000" dist="38100" dir="162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2" latinLnBrk="0">
              <a:lnSpc>
                <a:spcPct val="150000"/>
              </a:lnSpc>
              <a:defRPr/>
            </a:pPr>
            <a:r>
              <a:rPr lang="en-US" altLang="ko-KR" sz="2400" b="1" i="1" kern="0" dirty="0" smtClean="0">
                <a:solidFill>
                  <a:prstClr val="white"/>
                </a:solidFill>
              </a:rPr>
              <a:t>GAME STORE</a:t>
            </a:r>
            <a:endParaRPr lang="en-US" altLang="ko-KR" sz="1050" kern="0" dirty="0">
              <a:solidFill>
                <a:prstClr val="white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6" name="직사각형 25"/>
              <p:cNvSpPr/>
              <p:nvPr/>
            </p:nvSpPr>
            <p:spPr>
              <a:xfrm>
                <a:off x="986308" y="715947"/>
                <a:ext cx="10256983" cy="5103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17500" dist="38100" dir="5400000" algn="t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ko-KR" altLang="en-US" sz="2400" i="1" dirty="0" smtClean="0">
                        <a:ln>
                          <a:solidFill>
                            <a:schemeClr val="tx1"/>
                          </a:solidFill>
                        </a:ln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</m:t>
                    </m:r>
                  </m:oMath>
                </a14:m>
                <a:r>
                  <a:rPr lang="ko-KR" altLang="en-US" sz="2400" dirty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  <a:sym typeface="Wingdings" panose="05000000000000000000" pitchFamily="2" charset="2"/>
                  </a:rPr>
                  <a:t> </a:t>
                </a:r>
                <a:r>
                  <a:rPr lang="ko-KR" altLang="en-US" sz="2400" dirty="0" smtClean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</a:rPr>
                  <a:t>패키지</a:t>
                </a:r>
                <a:endParaRPr lang="ko-KR" altLang="en-US" sz="2400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endParaRPr>
              </a:p>
            </p:txBody>
          </p:sp>
        </mc:Choice>
        <mc:Fallback>
          <p:sp>
            <p:nvSpPr>
              <p:cNvPr id="26" name="직사각형 2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6308" y="715947"/>
                <a:ext cx="10256983" cy="51038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ffectLst>
                <a:outerShdw blurRad="317500" dist="38100" dir="5400000" algn="t" rotWithShape="0">
                  <a:prstClr val="black">
                    <a:alpha val="15000"/>
                  </a:prstClr>
                </a:outerShdw>
              </a:effectLst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직사각형 26"/>
          <p:cNvSpPr/>
          <p:nvPr/>
        </p:nvSpPr>
        <p:spPr>
          <a:xfrm>
            <a:off x="11243292" y="715947"/>
            <a:ext cx="498764" cy="510382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  <a:effectLst>
            <a:outerShdw blurRad="3175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8241A10B-0C64-42B8-A0EA-2388CC508934}"/>
              </a:ext>
            </a:extLst>
          </p:cNvPr>
          <p:cNvSpPr/>
          <p:nvPr/>
        </p:nvSpPr>
        <p:spPr>
          <a:xfrm>
            <a:off x="11319440" y="170786"/>
            <a:ext cx="324305" cy="324305"/>
          </a:xfrm>
          <a:prstGeom prst="ellipse">
            <a:avLst/>
          </a:prstGeom>
          <a:blipFill dpi="0" rotWithShape="1">
            <a:blip r:embed="rId3"/>
            <a:srcRect/>
            <a:stretch>
              <a:fillRect t="-6000" b="-19000"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b="1">
              <a:solidFill>
                <a:prstClr val="white"/>
              </a:solidFill>
            </a:endParaRP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1CD963FA-706C-41C9-ABB4-A9FC43E5E237}"/>
              </a:ext>
            </a:extLst>
          </p:cNvPr>
          <p:cNvGrpSpPr/>
          <p:nvPr/>
        </p:nvGrpSpPr>
        <p:grpSpPr>
          <a:xfrm>
            <a:off x="11379799" y="835356"/>
            <a:ext cx="225749" cy="271564"/>
            <a:chOff x="9318625" y="1320799"/>
            <a:chExt cx="411780" cy="495349"/>
          </a:xfrm>
        </p:grpSpPr>
        <p:sp>
          <p:nvSpPr>
            <p:cNvPr id="35" name="원형: 비어 있음 10">
              <a:extLst>
                <a:ext uri="{FF2B5EF4-FFF2-40B4-BE49-F238E27FC236}">
                  <a16:creationId xmlns:a16="http://schemas.microsoft.com/office/drawing/2014/main" id="{50ABAA4E-830C-47B1-9918-C85BDD5CBC76}"/>
                </a:ext>
              </a:extLst>
            </p:cNvPr>
            <p:cNvSpPr/>
            <p:nvPr/>
          </p:nvSpPr>
          <p:spPr>
            <a:xfrm>
              <a:off x="9318625" y="1320799"/>
              <a:ext cx="388921" cy="388921"/>
            </a:xfrm>
            <a:prstGeom prst="donut">
              <a:avLst>
                <a:gd name="adj" fmla="val 1218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6" name="사각형: 둥근 모서리 12">
              <a:extLst>
                <a:ext uri="{FF2B5EF4-FFF2-40B4-BE49-F238E27FC236}">
                  <a16:creationId xmlns:a16="http://schemas.microsoft.com/office/drawing/2014/main" id="{0CE6BAC4-D940-478B-ADC2-975F58EF8A79}"/>
                </a:ext>
              </a:extLst>
            </p:cNvPr>
            <p:cNvSpPr/>
            <p:nvPr/>
          </p:nvSpPr>
          <p:spPr>
            <a:xfrm rot="18900000">
              <a:off x="9684686" y="1600148"/>
              <a:ext cx="45719" cy="216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415636" y="233554"/>
            <a:ext cx="309420" cy="285555"/>
            <a:chOff x="752762" y="601945"/>
            <a:chExt cx="329913" cy="285555"/>
          </a:xfrm>
          <a:solidFill>
            <a:srgbClr val="FE615C"/>
          </a:solidFill>
        </p:grpSpPr>
        <p:sp>
          <p:nvSpPr>
            <p:cNvPr id="38" name="모서리가 둥근 직사각형 37"/>
            <p:cNvSpPr/>
            <p:nvPr/>
          </p:nvSpPr>
          <p:spPr>
            <a:xfrm>
              <a:off x="752762" y="601945"/>
              <a:ext cx="32991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9" name="모서리가 둥근 직사각형 38"/>
            <p:cNvSpPr/>
            <p:nvPr/>
          </p:nvSpPr>
          <p:spPr>
            <a:xfrm>
              <a:off x="752762" y="688730"/>
              <a:ext cx="257176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0" name="모서리가 둥근 직사각형 39"/>
            <p:cNvSpPr/>
            <p:nvPr/>
          </p:nvSpPr>
          <p:spPr>
            <a:xfrm>
              <a:off x="752762" y="775515"/>
              <a:ext cx="18002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1" name="모서리가 둥근 직사각형 40"/>
            <p:cNvSpPr/>
            <p:nvPr/>
          </p:nvSpPr>
          <p:spPr>
            <a:xfrm>
              <a:off x="752762" y="862300"/>
              <a:ext cx="28289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0963" y="1587563"/>
            <a:ext cx="2143424" cy="4896533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84386" y="1556150"/>
            <a:ext cx="1954671" cy="348521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347155" y="1556150"/>
            <a:ext cx="983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JAVA</a:t>
            </a:r>
            <a:endParaRPr lang="ko-KR" alt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5130991" y="1587563"/>
            <a:ext cx="983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JSP</a:t>
            </a:r>
            <a:endParaRPr lang="ko-KR" altLang="en-US" dirty="0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01936" y="1306535"/>
            <a:ext cx="1810003" cy="5458587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26194" y="1306535"/>
            <a:ext cx="1674089" cy="5540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653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/>
          <p:cNvGrpSpPr>
            <a:grpSpLocks noChangeAspect="1"/>
          </p:cNvGrpSpPr>
          <p:nvPr/>
        </p:nvGrpSpPr>
        <p:grpSpPr>
          <a:xfrm>
            <a:off x="1293182" y="662421"/>
            <a:ext cx="9605637" cy="5533158"/>
            <a:chOff x="1293182" y="662421"/>
            <a:chExt cx="9605637" cy="5533158"/>
          </a:xfrm>
        </p:grpSpPr>
        <p:grpSp>
          <p:nvGrpSpPr>
            <p:cNvPr id="5" name="그룹 4"/>
            <p:cNvGrpSpPr/>
            <p:nvPr/>
          </p:nvGrpSpPr>
          <p:grpSpPr>
            <a:xfrm>
              <a:off x="1293182" y="662421"/>
              <a:ext cx="9605637" cy="5533158"/>
              <a:chOff x="1293181" y="1423962"/>
              <a:chExt cx="9605637" cy="5533158"/>
            </a:xfrm>
          </p:grpSpPr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1F265B0F-6A62-4D15-B27D-48FBA239DCB3}"/>
                  </a:ext>
                </a:extLst>
              </p:cNvPr>
              <p:cNvSpPr/>
              <p:nvPr/>
            </p:nvSpPr>
            <p:spPr>
              <a:xfrm>
                <a:off x="1293181" y="1423962"/>
                <a:ext cx="9605637" cy="5533158"/>
              </a:xfrm>
              <a:prstGeom prst="roundRect">
                <a:avLst>
                  <a:gd name="adj" fmla="val 6925"/>
                </a:avLst>
              </a:prstGeom>
              <a:gradFill>
                <a:gsLst>
                  <a:gs pos="16000">
                    <a:srgbClr val="382F80"/>
                  </a:gs>
                  <a:gs pos="82000">
                    <a:srgbClr val="002060">
                      <a:tint val="44500"/>
                      <a:satMod val="160000"/>
                    </a:srgbClr>
                  </a:gs>
                  <a:gs pos="98000">
                    <a:srgbClr val="002060">
                      <a:tint val="23500"/>
                      <a:satMod val="160000"/>
                    </a:srgbClr>
                  </a:gs>
                </a:gsLst>
                <a:lin ang="2700000" scaled="1"/>
              </a:gradFill>
              <a:ln>
                <a:noFill/>
              </a:ln>
              <a:effectLst>
                <a:outerShdw blurRad="304800" dist="635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4" name="그룹 3"/>
              <p:cNvGrpSpPr/>
              <p:nvPr/>
            </p:nvGrpSpPr>
            <p:grpSpPr>
              <a:xfrm>
                <a:off x="1639964" y="1570142"/>
                <a:ext cx="3394423" cy="1015663"/>
                <a:chOff x="1639964" y="1570142"/>
                <a:chExt cx="3394423" cy="1015663"/>
              </a:xfrm>
            </p:grpSpPr>
            <p:grpSp>
              <p:nvGrpSpPr>
                <p:cNvPr id="14" name="그룹 13">
                  <a:extLst>
                    <a:ext uri="{FF2B5EF4-FFF2-40B4-BE49-F238E27FC236}">
                      <a16:creationId xmlns:a16="http://schemas.microsoft.com/office/drawing/2014/main" id="{F0019BEF-FD97-46A3-BDC2-B419B7328429}"/>
                    </a:ext>
                  </a:extLst>
                </p:cNvPr>
                <p:cNvGrpSpPr/>
                <p:nvPr/>
              </p:nvGrpSpPr>
              <p:grpSpPr>
                <a:xfrm>
                  <a:off x="1639964" y="1746501"/>
                  <a:ext cx="543944" cy="508427"/>
                  <a:chOff x="752762" y="601945"/>
                  <a:chExt cx="329913" cy="285555"/>
                </a:xfrm>
                <a:solidFill>
                  <a:srgbClr val="FE615C"/>
                </a:solidFill>
              </p:grpSpPr>
              <p:sp>
                <p:nvSpPr>
                  <p:cNvPr id="15" name="모서리가 둥근 직사각형 68">
                    <a:extLst>
                      <a:ext uri="{FF2B5EF4-FFF2-40B4-BE49-F238E27FC236}">
                        <a16:creationId xmlns:a16="http://schemas.microsoft.com/office/drawing/2014/main" id="{20C4C86B-8037-41B4-8A18-C2E25795DCB3}"/>
                      </a:ext>
                    </a:extLst>
                  </p:cNvPr>
                  <p:cNvSpPr/>
                  <p:nvPr/>
                </p:nvSpPr>
                <p:spPr>
                  <a:xfrm>
                    <a:off x="752762" y="601945"/>
                    <a:ext cx="329913" cy="25200"/>
                  </a:xfrm>
                  <a:prstGeom prst="roundRect">
                    <a:avLst>
                      <a:gd name="adj" fmla="val 50000"/>
                    </a:avLst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16" name="모서리가 둥근 직사각형 69">
                    <a:extLst>
                      <a:ext uri="{FF2B5EF4-FFF2-40B4-BE49-F238E27FC236}">
                        <a16:creationId xmlns:a16="http://schemas.microsoft.com/office/drawing/2014/main" id="{BCAD96AD-A50D-40E3-9164-DEB47D7FD9C1}"/>
                      </a:ext>
                    </a:extLst>
                  </p:cNvPr>
                  <p:cNvSpPr/>
                  <p:nvPr/>
                </p:nvSpPr>
                <p:spPr>
                  <a:xfrm>
                    <a:off x="752762" y="688730"/>
                    <a:ext cx="257176" cy="25200"/>
                  </a:xfrm>
                  <a:prstGeom prst="roundRect">
                    <a:avLst>
                      <a:gd name="adj" fmla="val 50000"/>
                    </a:avLst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17" name="모서리가 둥근 직사각형 70">
                    <a:extLst>
                      <a:ext uri="{FF2B5EF4-FFF2-40B4-BE49-F238E27FC236}">
                        <a16:creationId xmlns:a16="http://schemas.microsoft.com/office/drawing/2014/main" id="{0E500BE4-452C-4BC9-BCCB-4BF0C4105DB2}"/>
                      </a:ext>
                    </a:extLst>
                  </p:cNvPr>
                  <p:cNvSpPr/>
                  <p:nvPr/>
                </p:nvSpPr>
                <p:spPr>
                  <a:xfrm>
                    <a:off x="752762" y="775515"/>
                    <a:ext cx="180023" cy="25200"/>
                  </a:xfrm>
                  <a:prstGeom prst="roundRect">
                    <a:avLst>
                      <a:gd name="adj" fmla="val 50000"/>
                    </a:avLst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18" name="모서리가 둥근 직사각형 71">
                    <a:extLst>
                      <a:ext uri="{FF2B5EF4-FFF2-40B4-BE49-F238E27FC236}">
                        <a16:creationId xmlns:a16="http://schemas.microsoft.com/office/drawing/2014/main" id="{4538DF11-B849-48FE-B436-F70F71B9B111}"/>
                      </a:ext>
                    </a:extLst>
                  </p:cNvPr>
                  <p:cNvSpPr/>
                  <p:nvPr/>
                </p:nvSpPr>
                <p:spPr>
                  <a:xfrm>
                    <a:off x="752762" y="862300"/>
                    <a:ext cx="282893" cy="25200"/>
                  </a:xfrm>
                  <a:prstGeom prst="roundRect">
                    <a:avLst>
                      <a:gd name="adj" fmla="val 50000"/>
                    </a:avLst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</p:grpSp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F4C3B51C-52FE-45E6-8DCB-2102461D03FE}"/>
                    </a:ext>
                  </a:extLst>
                </p:cNvPr>
                <p:cNvSpPr txBox="1"/>
                <p:nvPr/>
              </p:nvSpPr>
              <p:spPr>
                <a:xfrm>
                  <a:off x="2410766" y="1570142"/>
                  <a:ext cx="2623621" cy="1015663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latinLnBrk="0">
                    <a:lnSpc>
                      <a:spcPct val="150000"/>
                    </a:lnSpc>
                    <a:defRPr/>
                  </a:pPr>
                  <a:r>
                    <a:rPr lang="en-US" altLang="ko-KR" sz="2000" b="1" i="1" kern="0" dirty="0">
                      <a:solidFill>
                        <a:prstClr val="white"/>
                      </a:solidFill>
                    </a:rPr>
                    <a:t>C TEAM </a:t>
                  </a:r>
                </a:p>
                <a:p>
                  <a:pPr latinLnBrk="0">
                    <a:lnSpc>
                      <a:spcPct val="150000"/>
                    </a:lnSpc>
                    <a:defRPr/>
                  </a:pPr>
                  <a:r>
                    <a:rPr lang="en-US" altLang="ko-KR" sz="2000" b="1" i="1" kern="0" dirty="0" smtClean="0">
                      <a:solidFill>
                        <a:prstClr val="white"/>
                      </a:solidFill>
                    </a:rPr>
                    <a:t>JSP PROJECT </a:t>
                  </a:r>
                  <a:endParaRPr lang="en-US" altLang="ko-KR" sz="2000" b="1" i="1" kern="0" dirty="0">
                    <a:solidFill>
                      <a:prstClr val="white"/>
                    </a:solidFill>
                  </a:endParaRPr>
                </a:p>
              </p:txBody>
            </p:sp>
          </p:grpSp>
        </p:grpSp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00FAEEC9-72DF-44D0-A353-3DDA14FA5102}"/>
                </a:ext>
              </a:extLst>
            </p:cNvPr>
            <p:cNvSpPr/>
            <p:nvPr/>
          </p:nvSpPr>
          <p:spPr>
            <a:xfrm>
              <a:off x="2997255" y="2887315"/>
              <a:ext cx="6197490" cy="1083371"/>
            </a:xfrm>
            <a:prstGeom prst="roundRect">
              <a:avLst>
                <a:gd name="adj" fmla="val 10342"/>
              </a:avLst>
            </a:prstGeom>
            <a:solidFill>
              <a:schemeClr val="bg1"/>
            </a:solidFill>
            <a:ln>
              <a:noFill/>
            </a:ln>
            <a:effectLst>
              <a:outerShdw blurRad="317500" dist="38100" dir="540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3600" dirty="0" smtClean="0">
                  <a:ln w="0">
                    <a:solidFill>
                      <a:schemeClr val="tx1"/>
                    </a:solidFill>
                  </a:ln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주요 기능 화면</a:t>
              </a:r>
              <a:endParaRPr lang="ko-KR" altLang="en-US" sz="3600" dirty="0">
                <a:ln w="0">
                  <a:solidFill>
                    <a:schemeClr val="tx1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F8BE43B2-0F01-4359-A2A4-2D89CA971130}"/>
                </a:ext>
              </a:extLst>
            </p:cNvPr>
            <p:cNvGrpSpPr/>
            <p:nvPr/>
          </p:nvGrpSpPr>
          <p:grpSpPr>
            <a:xfrm>
              <a:off x="3236205" y="3029901"/>
              <a:ext cx="663534" cy="798197"/>
              <a:chOff x="9318625" y="1320799"/>
              <a:chExt cx="411780" cy="495349"/>
            </a:xfrm>
            <a:solidFill>
              <a:schemeClr val="bg1">
                <a:lumMod val="65000"/>
              </a:schemeClr>
            </a:solidFill>
          </p:grpSpPr>
          <p:sp>
            <p:nvSpPr>
              <p:cNvPr id="12" name="원형: 비어 있음 10">
                <a:extLst>
                  <a:ext uri="{FF2B5EF4-FFF2-40B4-BE49-F238E27FC236}">
                    <a16:creationId xmlns:a16="http://schemas.microsoft.com/office/drawing/2014/main" id="{ADBCE68D-5235-4D75-9BBC-8CE1CEFFDDDD}"/>
                  </a:ext>
                </a:extLst>
              </p:cNvPr>
              <p:cNvSpPr/>
              <p:nvPr/>
            </p:nvSpPr>
            <p:spPr>
              <a:xfrm>
                <a:off x="9318625" y="1320799"/>
                <a:ext cx="388921" cy="388921"/>
              </a:xfrm>
              <a:prstGeom prst="donut">
                <a:avLst>
                  <a:gd name="adj" fmla="val 12186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3" name="사각형: 둥근 모서리 12">
                <a:extLst>
                  <a:ext uri="{FF2B5EF4-FFF2-40B4-BE49-F238E27FC236}">
                    <a16:creationId xmlns:a16="http://schemas.microsoft.com/office/drawing/2014/main" id="{39C44FD8-FD6F-4BB5-A9A1-B79421FF912D}"/>
                  </a:ext>
                </a:extLst>
              </p:cNvPr>
              <p:cNvSpPr/>
              <p:nvPr/>
            </p:nvSpPr>
            <p:spPr>
              <a:xfrm rot="18900000">
                <a:off x="9684686" y="1600148"/>
                <a:ext cx="45719" cy="2160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83284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5263" y="1226329"/>
            <a:ext cx="6549332" cy="5631671"/>
          </a:xfrm>
          <a:prstGeom prst="rect">
            <a:avLst/>
          </a:prstGeom>
        </p:spPr>
      </p:pic>
      <p:sp>
        <p:nvSpPr>
          <p:cNvPr id="25" name="직사각형 24"/>
          <p:cNvSpPr/>
          <p:nvPr/>
        </p:nvSpPr>
        <p:spPr>
          <a:xfrm>
            <a:off x="0" y="1"/>
            <a:ext cx="12192000" cy="947116"/>
          </a:xfrm>
          <a:prstGeom prst="rect">
            <a:avLst/>
          </a:prstGeom>
          <a:gradFill flip="none" rotWithShape="1">
            <a:gsLst>
              <a:gs pos="0">
                <a:srgbClr val="382F80"/>
              </a:gs>
              <a:gs pos="97000">
                <a:schemeClr val="accent1">
                  <a:lumMod val="30000"/>
                  <a:lumOff val="70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381000" dist="38100" dir="162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2" latinLnBrk="0">
              <a:lnSpc>
                <a:spcPct val="150000"/>
              </a:lnSpc>
              <a:defRPr/>
            </a:pPr>
            <a:r>
              <a:rPr lang="en-US" altLang="ko-KR" sz="2400" b="1" i="1" kern="0" dirty="0" smtClean="0">
                <a:solidFill>
                  <a:prstClr val="white"/>
                </a:solidFill>
              </a:rPr>
              <a:t>GAME STORE</a:t>
            </a:r>
            <a:endParaRPr lang="en-US" altLang="ko-KR" sz="1050" kern="0" dirty="0">
              <a:solidFill>
                <a:prstClr val="white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직사각형 25"/>
              <p:cNvSpPr/>
              <p:nvPr/>
            </p:nvSpPr>
            <p:spPr>
              <a:xfrm>
                <a:off x="986308" y="715947"/>
                <a:ext cx="10256983" cy="5103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17500" dist="38100" dir="5400000" algn="t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ko-KR" altLang="en-US" sz="2400" i="1" dirty="0" smtClean="0">
                        <a:ln>
                          <a:solidFill>
                            <a:schemeClr val="tx1"/>
                          </a:solidFill>
                        </a:ln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</m:t>
                    </m:r>
                  </m:oMath>
                </a14:m>
                <a:r>
                  <a:rPr lang="ko-KR" altLang="en-US" sz="2400" dirty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  <a:sym typeface="Wingdings" panose="05000000000000000000" pitchFamily="2" charset="2"/>
                  </a:rPr>
                  <a:t> </a:t>
                </a:r>
                <a:r>
                  <a:rPr lang="en-US" altLang="ko-KR" sz="2400" dirty="0" smtClean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  <a:sym typeface="Wingdings" panose="05000000000000000000" pitchFamily="2" charset="2"/>
                  </a:rPr>
                  <a:t>MAIN</a:t>
                </a:r>
                <a:r>
                  <a:rPr lang="en-US" altLang="ko-KR" sz="2400" dirty="0" smtClean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</a:rPr>
                  <a:t>  </a:t>
                </a:r>
                <a:endParaRPr lang="ko-KR" altLang="en-US" sz="2400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26" name="직사각형 2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6308" y="715947"/>
                <a:ext cx="10256983" cy="51038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  <a:effectLst>
                <a:outerShdw blurRad="317500" dist="38100" dir="5400000" algn="t" rotWithShape="0">
                  <a:prstClr val="black">
                    <a:alpha val="15000"/>
                  </a:prstClr>
                </a:outerShdw>
              </a:effectLst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직사각형 26"/>
          <p:cNvSpPr/>
          <p:nvPr/>
        </p:nvSpPr>
        <p:spPr>
          <a:xfrm>
            <a:off x="11243292" y="715947"/>
            <a:ext cx="498764" cy="510382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  <a:effectLst>
            <a:outerShdw blurRad="3175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8241A10B-0C64-42B8-A0EA-2388CC508934}"/>
              </a:ext>
            </a:extLst>
          </p:cNvPr>
          <p:cNvSpPr/>
          <p:nvPr/>
        </p:nvSpPr>
        <p:spPr>
          <a:xfrm>
            <a:off x="11319440" y="170786"/>
            <a:ext cx="324305" cy="324305"/>
          </a:xfrm>
          <a:prstGeom prst="ellipse">
            <a:avLst/>
          </a:prstGeom>
          <a:blipFill dpi="0" rotWithShape="1">
            <a:blip r:embed="rId4"/>
            <a:srcRect/>
            <a:stretch>
              <a:fillRect t="-6000" b="-19000"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b="1">
              <a:solidFill>
                <a:prstClr val="white"/>
              </a:solidFill>
            </a:endParaRP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1CD963FA-706C-41C9-ABB4-A9FC43E5E237}"/>
              </a:ext>
            </a:extLst>
          </p:cNvPr>
          <p:cNvGrpSpPr/>
          <p:nvPr/>
        </p:nvGrpSpPr>
        <p:grpSpPr>
          <a:xfrm>
            <a:off x="11379799" y="835356"/>
            <a:ext cx="225749" cy="271564"/>
            <a:chOff x="9318625" y="1320799"/>
            <a:chExt cx="411780" cy="495349"/>
          </a:xfrm>
        </p:grpSpPr>
        <p:sp>
          <p:nvSpPr>
            <p:cNvPr id="35" name="원형: 비어 있음 10">
              <a:extLst>
                <a:ext uri="{FF2B5EF4-FFF2-40B4-BE49-F238E27FC236}">
                  <a16:creationId xmlns:a16="http://schemas.microsoft.com/office/drawing/2014/main" id="{50ABAA4E-830C-47B1-9918-C85BDD5CBC76}"/>
                </a:ext>
              </a:extLst>
            </p:cNvPr>
            <p:cNvSpPr/>
            <p:nvPr/>
          </p:nvSpPr>
          <p:spPr>
            <a:xfrm>
              <a:off x="9318625" y="1320799"/>
              <a:ext cx="388921" cy="388921"/>
            </a:xfrm>
            <a:prstGeom prst="donut">
              <a:avLst>
                <a:gd name="adj" fmla="val 1218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6" name="사각형: 둥근 모서리 12">
              <a:extLst>
                <a:ext uri="{FF2B5EF4-FFF2-40B4-BE49-F238E27FC236}">
                  <a16:creationId xmlns:a16="http://schemas.microsoft.com/office/drawing/2014/main" id="{0CE6BAC4-D940-478B-ADC2-975F58EF8A79}"/>
                </a:ext>
              </a:extLst>
            </p:cNvPr>
            <p:cNvSpPr/>
            <p:nvPr/>
          </p:nvSpPr>
          <p:spPr>
            <a:xfrm rot="18900000">
              <a:off x="9684686" y="1600148"/>
              <a:ext cx="45719" cy="216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415636" y="233554"/>
            <a:ext cx="309420" cy="285555"/>
            <a:chOff x="752762" y="601945"/>
            <a:chExt cx="329913" cy="285555"/>
          </a:xfrm>
          <a:solidFill>
            <a:srgbClr val="FE615C"/>
          </a:solidFill>
        </p:grpSpPr>
        <p:sp>
          <p:nvSpPr>
            <p:cNvPr id="38" name="모서리가 둥근 직사각형 37"/>
            <p:cNvSpPr/>
            <p:nvPr/>
          </p:nvSpPr>
          <p:spPr>
            <a:xfrm>
              <a:off x="752762" y="601945"/>
              <a:ext cx="32991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9" name="모서리가 둥근 직사각형 38"/>
            <p:cNvSpPr/>
            <p:nvPr/>
          </p:nvSpPr>
          <p:spPr>
            <a:xfrm>
              <a:off x="752762" y="688730"/>
              <a:ext cx="257176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0" name="모서리가 둥근 직사각형 39"/>
            <p:cNvSpPr/>
            <p:nvPr/>
          </p:nvSpPr>
          <p:spPr>
            <a:xfrm>
              <a:off x="752762" y="775515"/>
              <a:ext cx="18002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1" name="모서리가 둥근 직사각형 40"/>
            <p:cNvSpPr/>
            <p:nvPr/>
          </p:nvSpPr>
          <p:spPr>
            <a:xfrm>
              <a:off x="752762" y="862300"/>
              <a:ext cx="28289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1" name="순서도: 수행의 시작/종료 20"/>
          <p:cNvSpPr/>
          <p:nvPr/>
        </p:nvSpPr>
        <p:spPr>
          <a:xfrm>
            <a:off x="4957346" y="3075896"/>
            <a:ext cx="2277308" cy="687056"/>
          </a:xfrm>
          <a:prstGeom prst="flowChartTerminator">
            <a:avLst/>
          </a:prstGeom>
          <a:effectLst>
            <a:outerShdw blurRad="114300" dist="76200" dir="5400000" algn="t" rotWithShape="0">
              <a:prstClr val="black">
                <a:alpha val="40000"/>
              </a:prstClr>
            </a:outerShdw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63500"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자동 슬라이드</a:t>
            </a:r>
            <a:endParaRPr lang="en-US" altLang="ko-KR" b="1" dirty="0" smtClean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blurRad="63500"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93781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0" y="1"/>
            <a:ext cx="12192000" cy="947116"/>
          </a:xfrm>
          <a:prstGeom prst="rect">
            <a:avLst/>
          </a:prstGeom>
          <a:gradFill flip="none" rotWithShape="1">
            <a:gsLst>
              <a:gs pos="0">
                <a:srgbClr val="382F80"/>
              </a:gs>
              <a:gs pos="97000">
                <a:schemeClr val="accent1">
                  <a:lumMod val="30000"/>
                  <a:lumOff val="70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381000" dist="38100" dir="162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2" latinLnBrk="0">
              <a:lnSpc>
                <a:spcPct val="150000"/>
              </a:lnSpc>
              <a:defRPr/>
            </a:pPr>
            <a:r>
              <a:rPr lang="en-US" altLang="ko-KR" sz="2400" b="1" i="1" kern="0" dirty="0" smtClean="0">
                <a:solidFill>
                  <a:prstClr val="white"/>
                </a:solidFill>
              </a:rPr>
              <a:t>GAME STORE</a:t>
            </a:r>
            <a:endParaRPr lang="en-US" altLang="ko-KR" sz="1050" kern="0" dirty="0">
              <a:solidFill>
                <a:prstClr val="white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직사각형 25"/>
              <p:cNvSpPr/>
              <p:nvPr/>
            </p:nvSpPr>
            <p:spPr>
              <a:xfrm>
                <a:off x="986308" y="715947"/>
                <a:ext cx="10256983" cy="5103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17500" dist="38100" dir="5400000" algn="t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ko-KR" altLang="en-US" sz="2400" i="1" dirty="0" smtClean="0">
                        <a:ln>
                          <a:solidFill>
                            <a:schemeClr val="tx1"/>
                          </a:solidFill>
                        </a:ln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</m:t>
                    </m:r>
                  </m:oMath>
                </a14:m>
                <a:r>
                  <a:rPr lang="ko-KR" altLang="en-US" sz="2400" dirty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  <a:sym typeface="Wingdings" panose="05000000000000000000" pitchFamily="2" charset="2"/>
                  </a:rPr>
                  <a:t> </a:t>
                </a:r>
                <a:r>
                  <a:rPr lang="en-US" altLang="ko-KR" sz="2400" dirty="0" smtClean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  <a:sym typeface="Wingdings" panose="05000000000000000000" pitchFamily="2" charset="2"/>
                  </a:rPr>
                  <a:t>Navigation</a:t>
                </a:r>
                <a:r>
                  <a:rPr lang="en-US" altLang="ko-KR" sz="2400" dirty="0" smtClean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</a:rPr>
                  <a:t>  </a:t>
                </a:r>
                <a:endParaRPr lang="ko-KR" altLang="en-US" sz="2400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26" name="직사각형 2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6308" y="715947"/>
                <a:ext cx="10256983" cy="51038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ffectLst>
                <a:outerShdw blurRad="317500" dist="38100" dir="5400000" algn="t" rotWithShape="0">
                  <a:prstClr val="black">
                    <a:alpha val="15000"/>
                  </a:prstClr>
                </a:outerShdw>
              </a:effectLst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직사각형 26"/>
          <p:cNvSpPr/>
          <p:nvPr/>
        </p:nvSpPr>
        <p:spPr>
          <a:xfrm>
            <a:off x="11243292" y="715947"/>
            <a:ext cx="498764" cy="510382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  <a:effectLst>
            <a:outerShdw blurRad="3175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8241A10B-0C64-42B8-A0EA-2388CC508934}"/>
              </a:ext>
            </a:extLst>
          </p:cNvPr>
          <p:cNvSpPr/>
          <p:nvPr/>
        </p:nvSpPr>
        <p:spPr>
          <a:xfrm>
            <a:off x="11319440" y="170786"/>
            <a:ext cx="324305" cy="324305"/>
          </a:xfrm>
          <a:prstGeom prst="ellipse">
            <a:avLst/>
          </a:prstGeom>
          <a:blipFill dpi="0" rotWithShape="1">
            <a:blip r:embed="rId3"/>
            <a:srcRect/>
            <a:stretch>
              <a:fillRect t="-6000" b="-19000"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b="1">
              <a:solidFill>
                <a:prstClr val="white"/>
              </a:solidFill>
            </a:endParaRP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1CD963FA-706C-41C9-ABB4-A9FC43E5E237}"/>
              </a:ext>
            </a:extLst>
          </p:cNvPr>
          <p:cNvGrpSpPr/>
          <p:nvPr/>
        </p:nvGrpSpPr>
        <p:grpSpPr>
          <a:xfrm>
            <a:off x="11379799" y="835356"/>
            <a:ext cx="225749" cy="271564"/>
            <a:chOff x="9318625" y="1320799"/>
            <a:chExt cx="411780" cy="495349"/>
          </a:xfrm>
        </p:grpSpPr>
        <p:sp>
          <p:nvSpPr>
            <p:cNvPr id="35" name="원형: 비어 있음 10">
              <a:extLst>
                <a:ext uri="{FF2B5EF4-FFF2-40B4-BE49-F238E27FC236}">
                  <a16:creationId xmlns:a16="http://schemas.microsoft.com/office/drawing/2014/main" id="{50ABAA4E-830C-47B1-9918-C85BDD5CBC76}"/>
                </a:ext>
              </a:extLst>
            </p:cNvPr>
            <p:cNvSpPr/>
            <p:nvPr/>
          </p:nvSpPr>
          <p:spPr>
            <a:xfrm>
              <a:off x="9318625" y="1320799"/>
              <a:ext cx="388921" cy="388921"/>
            </a:xfrm>
            <a:prstGeom prst="donut">
              <a:avLst>
                <a:gd name="adj" fmla="val 1218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6" name="사각형: 둥근 모서리 12">
              <a:extLst>
                <a:ext uri="{FF2B5EF4-FFF2-40B4-BE49-F238E27FC236}">
                  <a16:creationId xmlns:a16="http://schemas.microsoft.com/office/drawing/2014/main" id="{0CE6BAC4-D940-478B-ADC2-975F58EF8A79}"/>
                </a:ext>
              </a:extLst>
            </p:cNvPr>
            <p:cNvSpPr/>
            <p:nvPr/>
          </p:nvSpPr>
          <p:spPr>
            <a:xfrm rot="18900000">
              <a:off x="9684686" y="1600148"/>
              <a:ext cx="45719" cy="216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415636" y="233554"/>
            <a:ext cx="309420" cy="285555"/>
            <a:chOff x="752762" y="601945"/>
            <a:chExt cx="329913" cy="285555"/>
          </a:xfrm>
          <a:solidFill>
            <a:srgbClr val="FE615C"/>
          </a:solidFill>
        </p:grpSpPr>
        <p:sp>
          <p:nvSpPr>
            <p:cNvPr id="38" name="모서리가 둥근 직사각형 37"/>
            <p:cNvSpPr/>
            <p:nvPr/>
          </p:nvSpPr>
          <p:spPr>
            <a:xfrm>
              <a:off x="752762" y="601945"/>
              <a:ext cx="32991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9" name="모서리가 둥근 직사각형 38"/>
            <p:cNvSpPr/>
            <p:nvPr/>
          </p:nvSpPr>
          <p:spPr>
            <a:xfrm>
              <a:off x="752762" y="688730"/>
              <a:ext cx="257176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0" name="모서리가 둥근 직사각형 39"/>
            <p:cNvSpPr/>
            <p:nvPr/>
          </p:nvSpPr>
          <p:spPr>
            <a:xfrm>
              <a:off x="752762" y="775515"/>
              <a:ext cx="18002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1" name="모서리가 둥근 직사각형 40"/>
            <p:cNvSpPr/>
            <p:nvPr/>
          </p:nvSpPr>
          <p:spPr>
            <a:xfrm>
              <a:off x="752762" y="862300"/>
              <a:ext cx="28289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6291" y="1517339"/>
            <a:ext cx="2886311" cy="5218189"/>
          </a:xfrm>
          <a:prstGeom prst="rect">
            <a:avLst/>
          </a:prstGeom>
        </p:spPr>
      </p:pic>
      <p:sp>
        <p:nvSpPr>
          <p:cNvPr id="18" name="순서도: 수행의 시작/종료 17"/>
          <p:cNvSpPr/>
          <p:nvPr/>
        </p:nvSpPr>
        <p:spPr>
          <a:xfrm>
            <a:off x="3053601" y="1726123"/>
            <a:ext cx="1842013" cy="517770"/>
          </a:xfrm>
          <a:prstGeom prst="flowChartTerminator">
            <a:avLst/>
          </a:prstGeom>
          <a:effectLst>
            <a:outerShdw blurRad="114300" dist="76200" dir="5400000" algn="t" rotWithShape="0">
              <a:prstClr val="black">
                <a:alpha val="40000"/>
              </a:prstClr>
            </a:outerShdw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63500"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장르별 검색</a:t>
            </a:r>
            <a:endParaRPr lang="ko-KR" altLang="en-US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blurRad="63500"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2837" y="3022899"/>
            <a:ext cx="6203542" cy="1266467"/>
          </a:xfrm>
          <a:prstGeom prst="rect">
            <a:avLst/>
          </a:prstGeom>
        </p:spPr>
      </p:pic>
      <p:sp>
        <p:nvSpPr>
          <p:cNvPr id="5" name="오른쪽 화살표 4"/>
          <p:cNvSpPr/>
          <p:nvPr/>
        </p:nvSpPr>
        <p:spPr>
          <a:xfrm rot="9246713">
            <a:off x="6181171" y="2550231"/>
            <a:ext cx="1390657" cy="62365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1964738" y="4608214"/>
            <a:ext cx="40197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Game</a:t>
            </a:r>
            <a:r>
              <a:rPr lang="ko-KR" altLang="en-US" dirty="0" smtClean="0"/>
              <a:t>별로 </a:t>
            </a:r>
            <a:r>
              <a:rPr lang="en-US" altLang="ko-KR" dirty="0" smtClean="0"/>
              <a:t>type</a:t>
            </a:r>
            <a:r>
              <a:rPr lang="ko-KR" altLang="en-US" dirty="0" smtClean="0"/>
              <a:t>값을 주어 </a:t>
            </a:r>
            <a:r>
              <a:rPr lang="ko-KR" altLang="en-US" dirty="0" err="1" smtClean="0"/>
              <a:t>쿼리문에서</a:t>
            </a:r>
            <a:r>
              <a:rPr lang="ko-KR" altLang="en-US" dirty="0" smtClean="0"/>
              <a:t> </a:t>
            </a:r>
            <a:r>
              <a:rPr lang="en-US" altLang="ko-KR" dirty="0" smtClean="0"/>
              <a:t>select</a:t>
            </a:r>
            <a:r>
              <a:rPr lang="ko-KR" altLang="en-US" dirty="0" smtClean="0"/>
              <a:t>하여 출력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80566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0" y="1"/>
            <a:ext cx="12192000" cy="947116"/>
          </a:xfrm>
          <a:prstGeom prst="rect">
            <a:avLst/>
          </a:prstGeom>
          <a:gradFill flip="none" rotWithShape="1">
            <a:gsLst>
              <a:gs pos="0">
                <a:srgbClr val="382F80"/>
              </a:gs>
              <a:gs pos="97000">
                <a:schemeClr val="accent1">
                  <a:lumMod val="30000"/>
                  <a:lumOff val="70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381000" dist="38100" dir="162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2" latinLnBrk="0">
              <a:lnSpc>
                <a:spcPct val="150000"/>
              </a:lnSpc>
              <a:defRPr/>
            </a:pPr>
            <a:r>
              <a:rPr lang="en-US" altLang="ko-KR" sz="2400" b="1" i="1" kern="0" dirty="0" smtClean="0">
                <a:solidFill>
                  <a:prstClr val="white"/>
                </a:solidFill>
              </a:rPr>
              <a:t>GAME STORE</a:t>
            </a:r>
            <a:endParaRPr lang="en-US" altLang="ko-KR" sz="1050" kern="0" dirty="0">
              <a:solidFill>
                <a:prstClr val="white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직사각형 25"/>
              <p:cNvSpPr/>
              <p:nvPr/>
            </p:nvSpPr>
            <p:spPr>
              <a:xfrm>
                <a:off x="986308" y="715947"/>
                <a:ext cx="10256983" cy="5103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17500" dist="38100" dir="5400000" algn="t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ko-KR" altLang="en-US" sz="2400" i="1" dirty="0" smtClean="0">
                        <a:ln>
                          <a:solidFill>
                            <a:schemeClr val="tx1"/>
                          </a:solidFill>
                        </a:ln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</m:t>
                    </m:r>
                  </m:oMath>
                </a14:m>
                <a:r>
                  <a:rPr lang="ko-KR" altLang="en-US" sz="2400" dirty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  <a:sym typeface="Wingdings" panose="05000000000000000000" pitchFamily="2" charset="2"/>
                  </a:rPr>
                  <a:t> </a:t>
                </a:r>
                <a:r>
                  <a:rPr lang="ko-KR" altLang="en-US" sz="2400" dirty="0" smtClean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  <a:sym typeface="Wingdings" panose="05000000000000000000" pitchFamily="2" charset="2"/>
                  </a:rPr>
                  <a:t>회원가입</a:t>
                </a:r>
                <a:r>
                  <a:rPr lang="en-US" altLang="ko-KR" sz="2400" dirty="0" smtClean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</a:rPr>
                  <a:t>  </a:t>
                </a:r>
                <a:endParaRPr lang="ko-KR" altLang="en-US" sz="2400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26" name="직사각형 2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6308" y="715947"/>
                <a:ext cx="10256983" cy="51038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ffectLst>
                <a:outerShdw blurRad="317500" dist="38100" dir="5400000" algn="t" rotWithShape="0">
                  <a:prstClr val="black">
                    <a:alpha val="15000"/>
                  </a:prstClr>
                </a:outerShdw>
              </a:effectLst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직사각형 26"/>
          <p:cNvSpPr/>
          <p:nvPr/>
        </p:nvSpPr>
        <p:spPr>
          <a:xfrm>
            <a:off x="11243292" y="715947"/>
            <a:ext cx="498764" cy="510382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  <a:effectLst>
            <a:outerShdw blurRad="3175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8241A10B-0C64-42B8-A0EA-2388CC508934}"/>
              </a:ext>
            </a:extLst>
          </p:cNvPr>
          <p:cNvSpPr/>
          <p:nvPr/>
        </p:nvSpPr>
        <p:spPr>
          <a:xfrm>
            <a:off x="11319440" y="170786"/>
            <a:ext cx="324305" cy="324305"/>
          </a:xfrm>
          <a:prstGeom prst="ellipse">
            <a:avLst/>
          </a:prstGeom>
          <a:blipFill dpi="0" rotWithShape="1">
            <a:blip r:embed="rId3"/>
            <a:srcRect/>
            <a:stretch>
              <a:fillRect t="-6000" b="-19000"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b="1">
              <a:solidFill>
                <a:prstClr val="white"/>
              </a:solidFill>
            </a:endParaRP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1CD963FA-706C-41C9-ABB4-A9FC43E5E237}"/>
              </a:ext>
            </a:extLst>
          </p:cNvPr>
          <p:cNvGrpSpPr/>
          <p:nvPr/>
        </p:nvGrpSpPr>
        <p:grpSpPr>
          <a:xfrm>
            <a:off x="11379799" y="835356"/>
            <a:ext cx="225749" cy="271564"/>
            <a:chOff x="9318625" y="1320799"/>
            <a:chExt cx="411780" cy="495349"/>
          </a:xfrm>
        </p:grpSpPr>
        <p:sp>
          <p:nvSpPr>
            <p:cNvPr id="35" name="원형: 비어 있음 10">
              <a:extLst>
                <a:ext uri="{FF2B5EF4-FFF2-40B4-BE49-F238E27FC236}">
                  <a16:creationId xmlns:a16="http://schemas.microsoft.com/office/drawing/2014/main" id="{50ABAA4E-830C-47B1-9918-C85BDD5CBC76}"/>
                </a:ext>
              </a:extLst>
            </p:cNvPr>
            <p:cNvSpPr/>
            <p:nvPr/>
          </p:nvSpPr>
          <p:spPr>
            <a:xfrm>
              <a:off x="9318625" y="1320799"/>
              <a:ext cx="388921" cy="388921"/>
            </a:xfrm>
            <a:prstGeom prst="donut">
              <a:avLst>
                <a:gd name="adj" fmla="val 1218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6" name="사각형: 둥근 모서리 12">
              <a:extLst>
                <a:ext uri="{FF2B5EF4-FFF2-40B4-BE49-F238E27FC236}">
                  <a16:creationId xmlns:a16="http://schemas.microsoft.com/office/drawing/2014/main" id="{0CE6BAC4-D940-478B-ADC2-975F58EF8A79}"/>
                </a:ext>
              </a:extLst>
            </p:cNvPr>
            <p:cNvSpPr/>
            <p:nvPr/>
          </p:nvSpPr>
          <p:spPr>
            <a:xfrm rot="18900000">
              <a:off x="9684686" y="1600148"/>
              <a:ext cx="45719" cy="216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415636" y="233554"/>
            <a:ext cx="309420" cy="285555"/>
            <a:chOff x="752762" y="601945"/>
            <a:chExt cx="329913" cy="285555"/>
          </a:xfrm>
          <a:solidFill>
            <a:srgbClr val="FE615C"/>
          </a:solidFill>
        </p:grpSpPr>
        <p:sp>
          <p:nvSpPr>
            <p:cNvPr id="38" name="모서리가 둥근 직사각형 37"/>
            <p:cNvSpPr/>
            <p:nvPr/>
          </p:nvSpPr>
          <p:spPr>
            <a:xfrm>
              <a:off x="752762" y="601945"/>
              <a:ext cx="32991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9" name="모서리가 둥근 직사각형 38"/>
            <p:cNvSpPr/>
            <p:nvPr/>
          </p:nvSpPr>
          <p:spPr>
            <a:xfrm>
              <a:off x="752762" y="688730"/>
              <a:ext cx="257176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0" name="모서리가 둥근 직사각형 39"/>
            <p:cNvSpPr/>
            <p:nvPr/>
          </p:nvSpPr>
          <p:spPr>
            <a:xfrm>
              <a:off x="752762" y="775515"/>
              <a:ext cx="18002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1" name="모서리가 둥근 직사각형 40"/>
            <p:cNvSpPr/>
            <p:nvPr/>
          </p:nvSpPr>
          <p:spPr>
            <a:xfrm>
              <a:off x="752762" y="862300"/>
              <a:ext cx="28289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7209" y="1226329"/>
            <a:ext cx="3252479" cy="5631671"/>
          </a:xfrm>
          <a:prstGeom prst="rect">
            <a:avLst/>
          </a:prstGeom>
        </p:spPr>
      </p:pic>
      <p:sp>
        <p:nvSpPr>
          <p:cNvPr id="18" name="순서도: 수행의 시작/종료 17"/>
          <p:cNvSpPr/>
          <p:nvPr/>
        </p:nvSpPr>
        <p:spPr>
          <a:xfrm>
            <a:off x="1307309" y="1827101"/>
            <a:ext cx="1842013" cy="517770"/>
          </a:xfrm>
          <a:prstGeom prst="flowChartTerminator">
            <a:avLst/>
          </a:prstGeom>
          <a:effectLst>
            <a:outerShdw blurRad="114300" dist="76200" dir="5400000" algn="t" rotWithShape="0">
              <a:prstClr val="black">
                <a:alpha val="40000"/>
              </a:prstClr>
            </a:outerShdw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63500"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ID </a:t>
            </a:r>
            <a:r>
              <a:rPr lang="ko-KR" altLang="en-US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63500"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중복 확인</a:t>
            </a:r>
            <a:endParaRPr lang="ko-KR" altLang="en-US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blurRad="63500"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19" name="순서도: 수행의 시작/종료 18"/>
          <p:cNvSpPr/>
          <p:nvPr/>
        </p:nvSpPr>
        <p:spPr>
          <a:xfrm>
            <a:off x="8936834" y="3504067"/>
            <a:ext cx="1842013" cy="517770"/>
          </a:xfrm>
          <a:prstGeom prst="flowChartTerminator">
            <a:avLst/>
          </a:prstGeom>
          <a:effectLst>
            <a:outerShdw blurRad="114300" dist="76200" dir="5400000" algn="t" rotWithShape="0">
              <a:prstClr val="black">
                <a:alpha val="40000"/>
              </a:prstClr>
            </a:outerShdw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63500"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우편번호 찾기</a:t>
            </a:r>
            <a:endParaRPr lang="ko-KR" altLang="en-US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blurRad="63500"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22" name="설명선 1 21"/>
          <p:cNvSpPr/>
          <p:nvPr/>
        </p:nvSpPr>
        <p:spPr>
          <a:xfrm>
            <a:off x="5272417" y="2480420"/>
            <a:ext cx="914399" cy="323850"/>
          </a:xfrm>
          <a:prstGeom prst="borderCallout1">
            <a:avLst>
              <a:gd name="adj1" fmla="val 45220"/>
              <a:gd name="adj2" fmla="val -14583"/>
              <a:gd name="adj3" fmla="val -91579"/>
              <a:gd name="adj4" fmla="val -251696"/>
            </a:avLst>
          </a:prstGeom>
          <a:noFill/>
          <a:ln w="28575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58521" y="4119384"/>
            <a:ext cx="4198638" cy="2290941"/>
          </a:xfrm>
          <a:prstGeom prst="rect">
            <a:avLst/>
          </a:prstGeom>
        </p:spPr>
      </p:pic>
      <p:sp>
        <p:nvSpPr>
          <p:cNvPr id="21" name="설명선 1 20"/>
          <p:cNvSpPr/>
          <p:nvPr/>
        </p:nvSpPr>
        <p:spPr>
          <a:xfrm>
            <a:off x="5272417" y="4669210"/>
            <a:ext cx="914399" cy="323850"/>
          </a:xfrm>
          <a:prstGeom prst="borderCallout1">
            <a:avLst>
              <a:gd name="adj1" fmla="val 54044"/>
              <a:gd name="adj2" fmla="val 109375"/>
              <a:gd name="adj3" fmla="val 126535"/>
              <a:gd name="adj4" fmla="val 289673"/>
            </a:avLst>
          </a:prstGeom>
          <a:noFill/>
          <a:ln w="28575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6308" y="2631687"/>
            <a:ext cx="2810267" cy="1343212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0924" y="4130950"/>
            <a:ext cx="2819794" cy="1400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491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0" y="1"/>
            <a:ext cx="12192000" cy="947116"/>
          </a:xfrm>
          <a:prstGeom prst="rect">
            <a:avLst/>
          </a:prstGeom>
          <a:gradFill flip="none" rotWithShape="1">
            <a:gsLst>
              <a:gs pos="0">
                <a:srgbClr val="382F80"/>
              </a:gs>
              <a:gs pos="97000">
                <a:schemeClr val="accent1">
                  <a:lumMod val="30000"/>
                  <a:lumOff val="70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381000" dist="38100" dir="162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2" latinLnBrk="0">
              <a:lnSpc>
                <a:spcPct val="150000"/>
              </a:lnSpc>
              <a:defRPr/>
            </a:pPr>
            <a:r>
              <a:rPr lang="en-US" altLang="ko-KR" sz="2400" b="1" i="1" kern="0" dirty="0" smtClean="0">
                <a:solidFill>
                  <a:prstClr val="white"/>
                </a:solidFill>
              </a:rPr>
              <a:t>GAME STORE</a:t>
            </a:r>
            <a:endParaRPr lang="en-US" altLang="ko-KR" sz="1050" kern="0" dirty="0">
              <a:solidFill>
                <a:prstClr val="white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직사각형 25"/>
              <p:cNvSpPr/>
              <p:nvPr/>
            </p:nvSpPr>
            <p:spPr>
              <a:xfrm>
                <a:off x="986308" y="715947"/>
                <a:ext cx="10256983" cy="5103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17500" dist="38100" dir="5400000" algn="t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ko-KR" altLang="en-US" sz="2400" i="1" dirty="0" smtClean="0">
                        <a:ln>
                          <a:solidFill>
                            <a:schemeClr val="tx1"/>
                          </a:solidFill>
                        </a:ln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</m:t>
                    </m:r>
                  </m:oMath>
                </a14:m>
                <a:r>
                  <a:rPr lang="ko-KR" altLang="en-US" sz="2400" dirty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  <a:sym typeface="Wingdings" panose="05000000000000000000" pitchFamily="2" charset="2"/>
                  </a:rPr>
                  <a:t> </a:t>
                </a:r>
                <a:r>
                  <a:rPr lang="ko-KR" altLang="en-US" sz="2400" dirty="0" smtClean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  <a:sym typeface="Wingdings" panose="05000000000000000000" pitchFamily="2" charset="2"/>
                  </a:rPr>
                  <a:t>로그인</a:t>
                </a:r>
                <a:r>
                  <a:rPr lang="en-US" altLang="ko-KR" sz="2400" dirty="0" smtClean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</a:rPr>
                  <a:t>  </a:t>
                </a:r>
                <a:endParaRPr lang="ko-KR" altLang="en-US" sz="2400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26" name="직사각형 2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6308" y="715947"/>
                <a:ext cx="10256983" cy="51038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ffectLst>
                <a:outerShdw blurRad="317500" dist="38100" dir="5400000" algn="t" rotWithShape="0">
                  <a:prstClr val="black">
                    <a:alpha val="15000"/>
                  </a:prstClr>
                </a:outerShdw>
              </a:effectLst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직사각형 26"/>
          <p:cNvSpPr/>
          <p:nvPr/>
        </p:nvSpPr>
        <p:spPr>
          <a:xfrm>
            <a:off x="11243292" y="715947"/>
            <a:ext cx="498764" cy="510382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  <a:effectLst>
            <a:outerShdw blurRad="3175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8241A10B-0C64-42B8-A0EA-2388CC508934}"/>
              </a:ext>
            </a:extLst>
          </p:cNvPr>
          <p:cNvSpPr/>
          <p:nvPr/>
        </p:nvSpPr>
        <p:spPr>
          <a:xfrm>
            <a:off x="11319440" y="170786"/>
            <a:ext cx="324305" cy="324305"/>
          </a:xfrm>
          <a:prstGeom prst="ellipse">
            <a:avLst/>
          </a:prstGeom>
          <a:blipFill dpi="0" rotWithShape="1">
            <a:blip r:embed="rId3"/>
            <a:srcRect/>
            <a:stretch>
              <a:fillRect t="-6000" b="-19000"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b="1">
              <a:solidFill>
                <a:prstClr val="white"/>
              </a:solidFill>
            </a:endParaRP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1CD963FA-706C-41C9-ABB4-A9FC43E5E237}"/>
              </a:ext>
            </a:extLst>
          </p:cNvPr>
          <p:cNvGrpSpPr/>
          <p:nvPr/>
        </p:nvGrpSpPr>
        <p:grpSpPr>
          <a:xfrm>
            <a:off x="11379799" y="835356"/>
            <a:ext cx="225749" cy="271564"/>
            <a:chOff x="9318625" y="1320799"/>
            <a:chExt cx="411780" cy="495349"/>
          </a:xfrm>
        </p:grpSpPr>
        <p:sp>
          <p:nvSpPr>
            <p:cNvPr id="35" name="원형: 비어 있음 10">
              <a:extLst>
                <a:ext uri="{FF2B5EF4-FFF2-40B4-BE49-F238E27FC236}">
                  <a16:creationId xmlns:a16="http://schemas.microsoft.com/office/drawing/2014/main" id="{50ABAA4E-830C-47B1-9918-C85BDD5CBC76}"/>
                </a:ext>
              </a:extLst>
            </p:cNvPr>
            <p:cNvSpPr/>
            <p:nvPr/>
          </p:nvSpPr>
          <p:spPr>
            <a:xfrm>
              <a:off x="9318625" y="1320799"/>
              <a:ext cx="388921" cy="388921"/>
            </a:xfrm>
            <a:prstGeom prst="donut">
              <a:avLst>
                <a:gd name="adj" fmla="val 1218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6" name="사각형: 둥근 모서리 12">
              <a:extLst>
                <a:ext uri="{FF2B5EF4-FFF2-40B4-BE49-F238E27FC236}">
                  <a16:creationId xmlns:a16="http://schemas.microsoft.com/office/drawing/2014/main" id="{0CE6BAC4-D940-478B-ADC2-975F58EF8A79}"/>
                </a:ext>
              </a:extLst>
            </p:cNvPr>
            <p:cNvSpPr/>
            <p:nvPr/>
          </p:nvSpPr>
          <p:spPr>
            <a:xfrm rot="18900000">
              <a:off x="9684686" y="1600148"/>
              <a:ext cx="45719" cy="216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415636" y="233554"/>
            <a:ext cx="309420" cy="285555"/>
            <a:chOff x="752762" y="601945"/>
            <a:chExt cx="329913" cy="285555"/>
          </a:xfrm>
          <a:solidFill>
            <a:srgbClr val="FE615C"/>
          </a:solidFill>
        </p:grpSpPr>
        <p:sp>
          <p:nvSpPr>
            <p:cNvPr id="38" name="모서리가 둥근 직사각형 37"/>
            <p:cNvSpPr/>
            <p:nvPr/>
          </p:nvSpPr>
          <p:spPr>
            <a:xfrm>
              <a:off x="752762" y="601945"/>
              <a:ext cx="32991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9" name="모서리가 둥근 직사각형 38"/>
            <p:cNvSpPr/>
            <p:nvPr/>
          </p:nvSpPr>
          <p:spPr>
            <a:xfrm>
              <a:off x="752762" y="688730"/>
              <a:ext cx="257176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0" name="모서리가 둥근 직사각형 39"/>
            <p:cNvSpPr/>
            <p:nvPr/>
          </p:nvSpPr>
          <p:spPr>
            <a:xfrm>
              <a:off x="752762" y="775515"/>
              <a:ext cx="18002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1" name="모서리가 둥근 직사각형 40"/>
            <p:cNvSpPr/>
            <p:nvPr/>
          </p:nvSpPr>
          <p:spPr>
            <a:xfrm>
              <a:off x="752762" y="862300"/>
              <a:ext cx="28289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4486" y="1663063"/>
            <a:ext cx="3843824" cy="4816247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92156" y="2192078"/>
            <a:ext cx="2509178" cy="1265498"/>
          </a:xfrm>
          <a:prstGeom prst="rect">
            <a:avLst/>
          </a:prstGeom>
        </p:spPr>
      </p:pic>
      <p:sp>
        <p:nvSpPr>
          <p:cNvPr id="9" name="설명선 1 8"/>
          <p:cNvSpPr/>
          <p:nvPr/>
        </p:nvSpPr>
        <p:spPr>
          <a:xfrm>
            <a:off x="4278676" y="4485957"/>
            <a:ext cx="842190" cy="576193"/>
          </a:xfrm>
          <a:prstGeom prst="borderCallout1">
            <a:avLst>
              <a:gd name="adj1" fmla="val -9131"/>
              <a:gd name="adj2" fmla="val 79342"/>
              <a:gd name="adj3" fmla="val -258858"/>
              <a:gd name="adj4" fmla="val 375445"/>
            </a:avLst>
          </a:prstGeom>
          <a:noFill/>
          <a:ln w="28575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순서도: 수행의 시작/종료 27"/>
          <p:cNvSpPr/>
          <p:nvPr/>
        </p:nvSpPr>
        <p:spPr>
          <a:xfrm>
            <a:off x="7630222" y="1544791"/>
            <a:ext cx="1842013" cy="517770"/>
          </a:xfrm>
          <a:prstGeom prst="flowChartTerminator">
            <a:avLst/>
          </a:prstGeom>
          <a:effectLst>
            <a:outerShdw blurRad="114300" dist="76200" dir="5400000" algn="t" rotWithShape="0">
              <a:prstClr val="black">
                <a:alpha val="40000"/>
              </a:prstClr>
            </a:outerShdw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63500"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ID </a:t>
            </a:r>
            <a:r>
              <a:rPr lang="ko-KR" altLang="en-US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63500"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찾기</a:t>
            </a:r>
            <a:endParaRPr lang="ko-KR" altLang="en-US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blurRad="63500"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29" name="순서도: 수행의 시작/종료 28"/>
          <p:cNvSpPr/>
          <p:nvPr/>
        </p:nvSpPr>
        <p:spPr>
          <a:xfrm>
            <a:off x="7392156" y="3553416"/>
            <a:ext cx="2568188" cy="517770"/>
          </a:xfrm>
          <a:prstGeom prst="flowChartTerminator">
            <a:avLst/>
          </a:prstGeom>
          <a:effectLst>
            <a:outerShdw blurRad="114300" dist="76200" dir="5400000" algn="t" rotWithShape="0">
              <a:prstClr val="black">
                <a:alpha val="40000"/>
              </a:prstClr>
            </a:outerShdw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63500"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ID/PW </a:t>
            </a:r>
            <a:r>
              <a:rPr lang="ko-KR" altLang="en-US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63500"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이메일 전송</a:t>
            </a:r>
            <a:endParaRPr lang="ko-KR" altLang="en-US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blurRad="63500"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92156" y="4233932"/>
            <a:ext cx="2466475" cy="1376293"/>
          </a:xfrm>
          <a:prstGeom prst="rect">
            <a:avLst/>
          </a:prstGeom>
        </p:spPr>
      </p:pic>
      <p:sp>
        <p:nvSpPr>
          <p:cNvPr id="24" name="설명선 1 23"/>
          <p:cNvSpPr/>
          <p:nvPr/>
        </p:nvSpPr>
        <p:spPr>
          <a:xfrm>
            <a:off x="5350168" y="4485956"/>
            <a:ext cx="869657" cy="576193"/>
          </a:xfrm>
          <a:prstGeom prst="borderCallout1">
            <a:avLst>
              <a:gd name="adj1" fmla="val 63370"/>
              <a:gd name="adj2" fmla="val 105630"/>
              <a:gd name="adj3" fmla="val 67315"/>
              <a:gd name="adj4" fmla="val 255782"/>
            </a:avLst>
          </a:prstGeom>
          <a:noFill/>
          <a:ln w="28575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2618278"/>
            <a:ext cx="3322101" cy="1335552"/>
          </a:xfrm>
          <a:prstGeom prst="rect">
            <a:avLst/>
          </a:prstGeom>
        </p:spPr>
      </p:pic>
      <p:sp>
        <p:nvSpPr>
          <p:cNvPr id="23" name="순서도: 수행의 시작/종료 22"/>
          <p:cNvSpPr/>
          <p:nvPr/>
        </p:nvSpPr>
        <p:spPr>
          <a:xfrm>
            <a:off x="570346" y="1997306"/>
            <a:ext cx="1842013" cy="517770"/>
          </a:xfrm>
          <a:prstGeom prst="flowChartTerminator">
            <a:avLst/>
          </a:prstGeom>
          <a:effectLst>
            <a:outerShdw blurRad="114300" dist="76200" dir="5400000" algn="t" rotWithShape="0">
              <a:prstClr val="black">
                <a:alpha val="40000"/>
              </a:prstClr>
            </a:outerShdw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63500"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잘못 입력 시</a:t>
            </a:r>
            <a:endParaRPr lang="ko-KR" altLang="en-US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blurRad="63500"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181390" y="2189279"/>
            <a:ext cx="1743909" cy="1268297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357496" y="4485956"/>
            <a:ext cx="2740765" cy="78307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330881" y="5325672"/>
            <a:ext cx="2767380" cy="131293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91972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0" y="1"/>
            <a:ext cx="12192000" cy="947116"/>
          </a:xfrm>
          <a:prstGeom prst="rect">
            <a:avLst/>
          </a:prstGeom>
          <a:gradFill flip="none" rotWithShape="1">
            <a:gsLst>
              <a:gs pos="0">
                <a:srgbClr val="382F80"/>
              </a:gs>
              <a:gs pos="97000">
                <a:schemeClr val="accent1">
                  <a:lumMod val="30000"/>
                  <a:lumOff val="70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381000" dist="38100" dir="162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2" latinLnBrk="0">
              <a:lnSpc>
                <a:spcPct val="150000"/>
              </a:lnSpc>
              <a:defRPr/>
            </a:pPr>
            <a:r>
              <a:rPr lang="en-US" altLang="ko-KR" sz="2400" b="1" i="1" kern="0" dirty="0" smtClean="0">
                <a:solidFill>
                  <a:prstClr val="white"/>
                </a:solidFill>
              </a:rPr>
              <a:t>GAME STORE</a:t>
            </a:r>
            <a:endParaRPr lang="en-US" altLang="ko-KR" sz="1050" kern="0" dirty="0">
              <a:solidFill>
                <a:prstClr val="white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직사각형 25"/>
              <p:cNvSpPr/>
              <p:nvPr/>
            </p:nvSpPr>
            <p:spPr>
              <a:xfrm>
                <a:off x="986308" y="715947"/>
                <a:ext cx="10256983" cy="5103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17500" dist="38100" dir="5400000" algn="t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ko-KR" altLang="en-US" sz="2400" i="1" dirty="0" smtClean="0">
                        <a:ln>
                          <a:solidFill>
                            <a:schemeClr val="tx1"/>
                          </a:solidFill>
                        </a:ln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</m:t>
                    </m:r>
                  </m:oMath>
                </a14:m>
                <a:r>
                  <a:rPr lang="ko-KR" altLang="en-US" sz="2400" dirty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  <a:sym typeface="Wingdings" panose="05000000000000000000" pitchFamily="2" charset="2"/>
                  </a:rPr>
                  <a:t> </a:t>
                </a:r>
                <a:r>
                  <a:rPr lang="en-US" altLang="ko-KR" sz="2400" dirty="0" smtClean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  <a:sym typeface="Wingdings" panose="05000000000000000000" pitchFamily="2" charset="2"/>
                  </a:rPr>
                  <a:t>Game Search</a:t>
                </a:r>
                <a:r>
                  <a:rPr lang="en-US" altLang="ko-KR" sz="2400" dirty="0" smtClean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</a:rPr>
                  <a:t>  </a:t>
                </a:r>
                <a:endParaRPr lang="ko-KR" altLang="en-US" sz="2400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26" name="직사각형 2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6308" y="715947"/>
                <a:ext cx="10256983" cy="51038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ffectLst>
                <a:outerShdw blurRad="317500" dist="38100" dir="5400000" algn="t" rotWithShape="0">
                  <a:prstClr val="black">
                    <a:alpha val="15000"/>
                  </a:prstClr>
                </a:outerShdw>
              </a:effectLst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직사각형 26"/>
          <p:cNvSpPr/>
          <p:nvPr/>
        </p:nvSpPr>
        <p:spPr>
          <a:xfrm>
            <a:off x="11243292" y="715947"/>
            <a:ext cx="498764" cy="510382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  <a:effectLst>
            <a:outerShdw blurRad="3175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8241A10B-0C64-42B8-A0EA-2388CC508934}"/>
              </a:ext>
            </a:extLst>
          </p:cNvPr>
          <p:cNvSpPr/>
          <p:nvPr/>
        </p:nvSpPr>
        <p:spPr>
          <a:xfrm>
            <a:off x="11319440" y="170786"/>
            <a:ext cx="324305" cy="324305"/>
          </a:xfrm>
          <a:prstGeom prst="ellipse">
            <a:avLst/>
          </a:prstGeom>
          <a:blipFill dpi="0" rotWithShape="1">
            <a:blip r:embed="rId3"/>
            <a:srcRect/>
            <a:stretch>
              <a:fillRect t="-6000" b="-19000"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b="1">
              <a:solidFill>
                <a:prstClr val="white"/>
              </a:solidFill>
            </a:endParaRP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1CD963FA-706C-41C9-ABB4-A9FC43E5E237}"/>
              </a:ext>
            </a:extLst>
          </p:cNvPr>
          <p:cNvGrpSpPr/>
          <p:nvPr/>
        </p:nvGrpSpPr>
        <p:grpSpPr>
          <a:xfrm>
            <a:off x="11379799" y="835356"/>
            <a:ext cx="225749" cy="271564"/>
            <a:chOff x="9318625" y="1320799"/>
            <a:chExt cx="411780" cy="495349"/>
          </a:xfrm>
        </p:grpSpPr>
        <p:sp>
          <p:nvSpPr>
            <p:cNvPr id="35" name="원형: 비어 있음 10">
              <a:extLst>
                <a:ext uri="{FF2B5EF4-FFF2-40B4-BE49-F238E27FC236}">
                  <a16:creationId xmlns:a16="http://schemas.microsoft.com/office/drawing/2014/main" id="{50ABAA4E-830C-47B1-9918-C85BDD5CBC76}"/>
                </a:ext>
              </a:extLst>
            </p:cNvPr>
            <p:cNvSpPr/>
            <p:nvPr/>
          </p:nvSpPr>
          <p:spPr>
            <a:xfrm>
              <a:off x="9318625" y="1320799"/>
              <a:ext cx="388921" cy="388921"/>
            </a:xfrm>
            <a:prstGeom prst="donut">
              <a:avLst>
                <a:gd name="adj" fmla="val 1218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6" name="사각형: 둥근 모서리 12">
              <a:extLst>
                <a:ext uri="{FF2B5EF4-FFF2-40B4-BE49-F238E27FC236}">
                  <a16:creationId xmlns:a16="http://schemas.microsoft.com/office/drawing/2014/main" id="{0CE6BAC4-D940-478B-ADC2-975F58EF8A79}"/>
                </a:ext>
              </a:extLst>
            </p:cNvPr>
            <p:cNvSpPr/>
            <p:nvPr/>
          </p:nvSpPr>
          <p:spPr>
            <a:xfrm rot="18900000">
              <a:off x="9684686" y="1600148"/>
              <a:ext cx="45719" cy="216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415636" y="233554"/>
            <a:ext cx="309420" cy="285555"/>
            <a:chOff x="752762" y="601945"/>
            <a:chExt cx="329913" cy="285555"/>
          </a:xfrm>
          <a:solidFill>
            <a:srgbClr val="FE615C"/>
          </a:solidFill>
        </p:grpSpPr>
        <p:sp>
          <p:nvSpPr>
            <p:cNvPr id="38" name="모서리가 둥근 직사각형 37"/>
            <p:cNvSpPr/>
            <p:nvPr/>
          </p:nvSpPr>
          <p:spPr>
            <a:xfrm>
              <a:off x="752762" y="601945"/>
              <a:ext cx="32991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9" name="모서리가 둥근 직사각형 38"/>
            <p:cNvSpPr/>
            <p:nvPr/>
          </p:nvSpPr>
          <p:spPr>
            <a:xfrm>
              <a:off x="752762" y="688730"/>
              <a:ext cx="257176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0" name="모서리가 둥근 직사각형 39"/>
            <p:cNvSpPr/>
            <p:nvPr/>
          </p:nvSpPr>
          <p:spPr>
            <a:xfrm>
              <a:off x="752762" y="775515"/>
              <a:ext cx="18002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1" name="모서리가 둥근 직사각형 40"/>
            <p:cNvSpPr/>
            <p:nvPr/>
          </p:nvSpPr>
          <p:spPr>
            <a:xfrm>
              <a:off x="752762" y="862300"/>
              <a:ext cx="28289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9546" y="1593850"/>
            <a:ext cx="4245763" cy="1602992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46311" y="3304908"/>
            <a:ext cx="7083109" cy="3054329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4912822" y="5902036"/>
            <a:ext cx="290945" cy="390699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8598131" y="5902035"/>
            <a:ext cx="290945" cy="390699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2238895" y="2395347"/>
            <a:ext cx="371301" cy="322916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2543695" y="2718263"/>
            <a:ext cx="2269374" cy="335834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4064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/>
          <p:cNvGrpSpPr>
            <a:grpSpLocks noChangeAspect="1"/>
          </p:cNvGrpSpPr>
          <p:nvPr/>
        </p:nvGrpSpPr>
        <p:grpSpPr>
          <a:xfrm>
            <a:off x="1293182" y="662421"/>
            <a:ext cx="9605637" cy="5533158"/>
            <a:chOff x="1293182" y="662421"/>
            <a:chExt cx="9605637" cy="5533158"/>
          </a:xfrm>
        </p:grpSpPr>
        <p:grpSp>
          <p:nvGrpSpPr>
            <p:cNvPr id="5" name="그룹 4"/>
            <p:cNvGrpSpPr/>
            <p:nvPr/>
          </p:nvGrpSpPr>
          <p:grpSpPr>
            <a:xfrm>
              <a:off x="1293182" y="662421"/>
              <a:ext cx="9605637" cy="5533158"/>
              <a:chOff x="1293181" y="1423962"/>
              <a:chExt cx="9605637" cy="5533158"/>
            </a:xfrm>
          </p:grpSpPr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1F265B0F-6A62-4D15-B27D-48FBA239DCB3}"/>
                  </a:ext>
                </a:extLst>
              </p:cNvPr>
              <p:cNvSpPr/>
              <p:nvPr/>
            </p:nvSpPr>
            <p:spPr>
              <a:xfrm>
                <a:off x="1293181" y="1423962"/>
                <a:ext cx="9605637" cy="5533158"/>
              </a:xfrm>
              <a:prstGeom prst="roundRect">
                <a:avLst>
                  <a:gd name="adj" fmla="val 6925"/>
                </a:avLst>
              </a:prstGeom>
              <a:gradFill>
                <a:gsLst>
                  <a:gs pos="16000">
                    <a:srgbClr val="382F80"/>
                  </a:gs>
                  <a:gs pos="82000">
                    <a:srgbClr val="002060">
                      <a:tint val="44500"/>
                      <a:satMod val="160000"/>
                    </a:srgbClr>
                  </a:gs>
                  <a:gs pos="98000">
                    <a:srgbClr val="002060">
                      <a:tint val="23500"/>
                      <a:satMod val="160000"/>
                    </a:srgbClr>
                  </a:gs>
                </a:gsLst>
                <a:lin ang="2700000" scaled="1"/>
              </a:gradFill>
              <a:ln>
                <a:noFill/>
              </a:ln>
              <a:effectLst>
                <a:outerShdw blurRad="304800" dist="635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4" name="그룹 3"/>
              <p:cNvGrpSpPr/>
              <p:nvPr/>
            </p:nvGrpSpPr>
            <p:grpSpPr>
              <a:xfrm>
                <a:off x="1639964" y="1570142"/>
                <a:ext cx="3394423" cy="1015663"/>
                <a:chOff x="1639964" y="1570142"/>
                <a:chExt cx="3394423" cy="1015663"/>
              </a:xfrm>
            </p:grpSpPr>
            <p:grpSp>
              <p:nvGrpSpPr>
                <p:cNvPr id="14" name="그룹 13">
                  <a:extLst>
                    <a:ext uri="{FF2B5EF4-FFF2-40B4-BE49-F238E27FC236}">
                      <a16:creationId xmlns:a16="http://schemas.microsoft.com/office/drawing/2014/main" id="{F0019BEF-FD97-46A3-BDC2-B419B7328429}"/>
                    </a:ext>
                  </a:extLst>
                </p:cNvPr>
                <p:cNvGrpSpPr/>
                <p:nvPr/>
              </p:nvGrpSpPr>
              <p:grpSpPr>
                <a:xfrm>
                  <a:off x="1639964" y="1746501"/>
                  <a:ext cx="543944" cy="508427"/>
                  <a:chOff x="752762" y="601945"/>
                  <a:chExt cx="329913" cy="285555"/>
                </a:xfrm>
                <a:solidFill>
                  <a:srgbClr val="FE615C"/>
                </a:solidFill>
              </p:grpSpPr>
              <p:sp>
                <p:nvSpPr>
                  <p:cNvPr id="15" name="모서리가 둥근 직사각형 68">
                    <a:extLst>
                      <a:ext uri="{FF2B5EF4-FFF2-40B4-BE49-F238E27FC236}">
                        <a16:creationId xmlns:a16="http://schemas.microsoft.com/office/drawing/2014/main" id="{20C4C86B-8037-41B4-8A18-C2E25795DCB3}"/>
                      </a:ext>
                    </a:extLst>
                  </p:cNvPr>
                  <p:cNvSpPr/>
                  <p:nvPr/>
                </p:nvSpPr>
                <p:spPr>
                  <a:xfrm>
                    <a:off x="752762" y="601945"/>
                    <a:ext cx="329913" cy="25200"/>
                  </a:xfrm>
                  <a:prstGeom prst="roundRect">
                    <a:avLst>
                      <a:gd name="adj" fmla="val 50000"/>
                    </a:avLst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16" name="모서리가 둥근 직사각형 69">
                    <a:extLst>
                      <a:ext uri="{FF2B5EF4-FFF2-40B4-BE49-F238E27FC236}">
                        <a16:creationId xmlns:a16="http://schemas.microsoft.com/office/drawing/2014/main" id="{BCAD96AD-A50D-40E3-9164-DEB47D7FD9C1}"/>
                      </a:ext>
                    </a:extLst>
                  </p:cNvPr>
                  <p:cNvSpPr/>
                  <p:nvPr/>
                </p:nvSpPr>
                <p:spPr>
                  <a:xfrm>
                    <a:off x="752762" y="688730"/>
                    <a:ext cx="257176" cy="25200"/>
                  </a:xfrm>
                  <a:prstGeom prst="roundRect">
                    <a:avLst>
                      <a:gd name="adj" fmla="val 50000"/>
                    </a:avLst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17" name="모서리가 둥근 직사각형 70">
                    <a:extLst>
                      <a:ext uri="{FF2B5EF4-FFF2-40B4-BE49-F238E27FC236}">
                        <a16:creationId xmlns:a16="http://schemas.microsoft.com/office/drawing/2014/main" id="{0E500BE4-452C-4BC9-BCCB-4BF0C4105DB2}"/>
                      </a:ext>
                    </a:extLst>
                  </p:cNvPr>
                  <p:cNvSpPr/>
                  <p:nvPr/>
                </p:nvSpPr>
                <p:spPr>
                  <a:xfrm>
                    <a:off x="752762" y="775515"/>
                    <a:ext cx="180023" cy="25200"/>
                  </a:xfrm>
                  <a:prstGeom prst="roundRect">
                    <a:avLst>
                      <a:gd name="adj" fmla="val 50000"/>
                    </a:avLst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18" name="모서리가 둥근 직사각형 71">
                    <a:extLst>
                      <a:ext uri="{FF2B5EF4-FFF2-40B4-BE49-F238E27FC236}">
                        <a16:creationId xmlns:a16="http://schemas.microsoft.com/office/drawing/2014/main" id="{4538DF11-B849-48FE-B436-F70F71B9B111}"/>
                      </a:ext>
                    </a:extLst>
                  </p:cNvPr>
                  <p:cNvSpPr/>
                  <p:nvPr/>
                </p:nvSpPr>
                <p:spPr>
                  <a:xfrm>
                    <a:off x="752762" y="862300"/>
                    <a:ext cx="282893" cy="25200"/>
                  </a:xfrm>
                  <a:prstGeom prst="roundRect">
                    <a:avLst>
                      <a:gd name="adj" fmla="val 50000"/>
                    </a:avLst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</p:grpSp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F4C3B51C-52FE-45E6-8DCB-2102461D03FE}"/>
                    </a:ext>
                  </a:extLst>
                </p:cNvPr>
                <p:cNvSpPr txBox="1"/>
                <p:nvPr/>
              </p:nvSpPr>
              <p:spPr>
                <a:xfrm>
                  <a:off x="2410766" y="1570142"/>
                  <a:ext cx="2623621" cy="1015663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latinLnBrk="0">
                    <a:lnSpc>
                      <a:spcPct val="150000"/>
                    </a:lnSpc>
                    <a:defRPr/>
                  </a:pPr>
                  <a:r>
                    <a:rPr lang="en-US" altLang="ko-KR" sz="2000" b="1" i="1" kern="0" dirty="0">
                      <a:solidFill>
                        <a:prstClr val="white"/>
                      </a:solidFill>
                    </a:rPr>
                    <a:t>C TEAM </a:t>
                  </a:r>
                </a:p>
                <a:p>
                  <a:pPr latinLnBrk="0">
                    <a:lnSpc>
                      <a:spcPct val="150000"/>
                    </a:lnSpc>
                    <a:defRPr/>
                  </a:pPr>
                  <a:r>
                    <a:rPr lang="en-US" altLang="ko-KR" sz="2000" b="1" i="1" kern="0" dirty="0" smtClean="0">
                      <a:solidFill>
                        <a:prstClr val="white"/>
                      </a:solidFill>
                    </a:rPr>
                    <a:t>JSP PROJECT </a:t>
                  </a:r>
                  <a:endParaRPr lang="en-US" altLang="ko-KR" sz="2000" b="1" i="1" kern="0" dirty="0">
                    <a:solidFill>
                      <a:prstClr val="white"/>
                    </a:solidFill>
                  </a:endParaRPr>
                </a:p>
              </p:txBody>
            </p:sp>
          </p:grpSp>
        </p:grpSp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00FAEEC9-72DF-44D0-A353-3DDA14FA5102}"/>
                </a:ext>
              </a:extLst>
            </p:cNvPr>
            <p:cNvSpPr/>
            <p:nvPr/>
          </p:nvSpPr>
          <p:spPr>
            <a:xfrm>
              <a:off x="2997255" y="2887315"/>
              <a:ext cx="6197490" cy="1083371"/>
            </a:xfrm>
            <a:prstGeom prst="roundRect">
              <a:avLst>
                <a:gd name="adj" fmla="val 10342"/>
              </a:avLst>
            </a:prstGeom>
            <a:solidFill>
              <a:schemeClr val="bg1"/>
            </a:solidFill>
            <a:ln>
              <a:noFill/>
            </a:ln>
            <a:effectLst>
              <a:outerShdw blurRad="317500" dist="38100" dir="540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3600" dirty="0" smtClean="0">
                  <a:ln w="0">
                    <a:solidFill>
                      <a:schemeClr val="tx1"/>
                    </a:solidFill>
                  </a:ln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개발 목적</a:t>
              </a:r>
              <a:endParaRPr lang="ko-KR" altLang="en-US" sz="3600" dirty="0">
                <a:ln w="0">
                  <a:solidFill>
                    <a:schemeClr val="tx1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F8BE43B2-0F01-4359-A2A4-2D89CA971130}"/>
                </a:ext>
              </a:extLst>
            </p:cNvPr>
            <p:cNvGrpSpPr/>
            <p:nvPr/>
          </p:nvGrpSpPr>
          <p:grpSpPr>
            <a:xfrm>
              <a:off x="3236205" y="3029901"/>
              <a:ext cx="663534" cy="798197"/>
              <a:chOff x="9318625" y="1320799"/>
              <a:chExt cx="411780" cy="495349"/>
            </a:xfrm>
            <a:solidFill>
              <a:schemeClr val="bg1">
                <a:lumMod val="65000"/>
              </a:schemeClr>
            </a:solidFill>
          </p:grpSpPr>
          <p:sp>
            <p:nvSpPr>
              <p:cNvPr id="12" name="원형: 비어 있음 10">
                <a:extLst>
                  <a:ext uri="{FF2B5EF4-FFF2-40B4-BE49-F238E27FC236}">
                    <a16:creationId xmlns:a16="http://schemas.microsoft.com/office/drawing/2014/main" id="{ADBCE68D-5235-4D75-9BBC-8CE1CEFFDDDD}"/>
                  </a:ext>
                </a:extLst>
              </p:cNvPr>
              <p:cNvSpPr/>
              <p:nvPr/>
            </p:nvSpPr>
            <p:spPr>
              <a:xfrm>
                <a:off x="9318625" y="1320799"/>
                <a:ext cx="388921" cy="388921"/>
              </a:xfrm>
              <a:prstGeom prst="donut">
                <a:avLst>
                  <a:gd name="adj" fmla="val 12186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3" name="사각형: 둥근 모서리 12">
                <a:extLst>
                  <a:ext uri="{FF2B5EF4-FFF2-40B4-BE49-F238E27FC236}">
                    <a16:creationId xmlns:a16="http://schemas.microsoft.com/office/drawing/2014/main" id="{39C44FD8-FD6F-4BB5-A9A1-B79421FF912D}"/>
                  </a:ext>
                </a:extLst>
              </p:cNvPr>
              <p:cNvSpPr/>
              <p:nvPr/>
            </p:nvSpPr>
            <p:spPr>
              <a:xfrm rot="18900000">
                <a:off x="9684686" y="1600148"/>
                <a:ext cx="45719" cy="2160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24579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0" y="1"/>
            <a:ext cx="12192000" cy="947116"/>
          </a:xfrm>
          <a:prstGeom prst="rect">
            <a:avLst/>
          </a:prstGeom>
          <a:gradFill flip="none" rotWithShape="1">
            <a:gsLst>
              <a:gs pos="0">
                <a:srgbClr val="382F80"/>
              </a:gs>
              <a:gs pos="97000">
                <a:schemeClr val="accent1">
                  <a:lumMod val="30000"/>
                  <a:lumOff val="70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381000" dist="38100" dir="162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2" latinLnBrk="0">
              <a:lnSpc>
                <a:spcPct val="150000"/>
              </a:lnSpc>
              <a:defRPr/>
            </a:pPr>
            <a:r>
              <a:rPr lang="en-US" altLang="ko-KR" sz="2400" b="1" i="1" kern="0" dirty="0" smtClean="0">
                <a:solidFill>
                  <a:prstClr val="white"/>
                </a:solidFill>
              </a:rPr>
              <a:t>GAME STORE</a:t>
            </a:r>
            <a:endParaRPr lang="en-US" altLang="ko-KR" sz="1050" kern="0" dirty="0">
              <a:solidFill>
                <a:prstClr val="white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직사각형 25"/>
              <p:cNvSpPr/>
              <p:nvPr/>
            </p:nvSpPr>
            <p:spPr>
              <a:xfrm>
                <a:off x="986308" y="715947"/>
                <a:ext cx="10256983" cy="5103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17500" dist="38100" dir="5400000" algn="t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ko-KR" altLang="en-US" sz="2400" i="1" dirty="0" smtClean="0">
                        <a:ln>
                          <a:solidFill>
                            <a:schemeClr val="tx1"/>
                          </a:solidFill>
                        </a:ln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</m:t>
                    </m:r>
                  </m:oMath>
                </a14:m>
                <a:r>
                  <a:rPr lang="ko-KR" altLang="en-US" sz="2400" dirty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  <a:sym typeface="Wingdings" panose="05000000000000000000" pitchFamily="2" charset="2"/>
                  </a:rPr>
                  <a:t> </a:t>
                </a:r>
                <a:r>
                  <a:rPr lang="en-US" altLang="ko-KR" sz="2400" dirty="0" smtClean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  <a:sym typeface="Wingdings" panose="05000000000000000000" pitchFamily="2" charset="2"/>
                  </a:rPr>
                  <a:t>Game List</a:t>
                </a:r>
                <a:r>
                  <a:rPr lang="en-US" altLang="ko-KR" sz="2400" dirty="0" smtClean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</a:rPr>
                  <a:t>  </a:t>
                </a:r>
                <a:endParaRPr lang="ko-KR" altLang="en-US" sz="2400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26" name="직사각형 2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6308" y="715947"/>
                <a:ext cx="10256983" cy="51038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ffectLst>
                <a:outerShdw blurRad="317500" dist="38100" dir="5400000" algn="t" rotWithShape="0">
                  <a:prstClr val="black">
                    <a:alpha val="15000"/>
                  </a:prstClr>
                </a:outerShdw>
              </a:effectLst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직사각형 26"/>
          <p:cNvSpPr/>
          <p:nvPr/>
        </p:nvSpPr>
        <p:spPr>
          <a:xfrm>
            <a:off x="11243292" y="715947"/>
            <a:ext cx="498764" cy="510382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  <a:effectLst>
            <a:outerShdw blurRad="3175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8241A10B-0C64-42B8-A0EA-2388CC508934}"/>
              </a:ext>
            </a:extLst>
          </p:cNvPr>
          <p:cNvSpPr/>
          <p:nvPr/>
        </p:nvSpPr>
        <p:spPr>
          <a:xfrm>
            <a:off x="11319440" y="170786"/>
            <a:ext cx="324305" cy="324305"/>
          </a:xfrm>
          <a:prstGeom prst="ellipse">
            <a:avLst/>
          </a:prstGeom>
          <a:blipFill dpi="0" rotWithShape="1">
            <a:blip r:embed="rId3"/>
            <a:srcRect/>
            <a:stretch>
              <a:fillRect t="-6000" b="-19000"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b="1">
              <a:solidFill>
                <a:prstClr val="white"/>
              </a:solidFill>
            </a:endParaRP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1CD963FA-706C-41C9-ABB4-A9FC43E5E237}"/>
              </a:ext>
            </a:extLst>
          </p:cNvPr>
          <p:cNvGrpSpPr/>
          <p:nvPr/>
        </p:nvGrpSpPr>
        <p:grpSpPr>
          <a:xfrm>
            <a:off x="11379799" y="835356"/>
            <a:ext cx="225749" cy="271564"/>
            <a:chOff x="9318625" y="1320799"/>
            <a:chExt cx="411780" cy="495349"/>
          </a:xfrm>
        </p:grpSpPr>
        <p:sp>
          <p:nvSpPr>
            <p:cNvPr id="35" name="원형: 비어 있음 10">
              <a:extLst>
                <a:ext uri="{FF2B5EF4-FFF2-40B4-BE49-F238E27FC236}">
                  <a16:creationId xmlns:a16="http://schemas.microsoft.com/office/drawing/2014/main" id="{50ABAA4E-830C-47B1-9918-C85BDD5CBC76}"/>
                </a:ext>
              </a:extLst>
            </p:cNvPr>
            <p:cNvSpPr/>
            <p:nvPr/>
          </p:nvSpPr>
          <p:spPr>
            <a:xfrm>
              <a:off x="9318625" y="1320799"/>
              <a:ext cx="388921" cy="388921"/>
            </a:xfrm>
            <a:prstGeom prst="donut">
              <a:avLst>
                <a:gd name="adj" fmla="val 1218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6" name="사각형: 둥근 모서리 12">
              <a:extLst>
                <a:ext uri="{FF2B5EF4-FFF2-40B4-BE49-F238E27FC236}">
                  <a16:creationId xmlns:a16="http://schemas.microsoft.com/office/drawing/2014/main" id="{0CE6BAC4-D940-478B-ADC2-975F58EF8A79}"/>
                </a:ext>
              </a:extLst>
            </p:cNvPr>
            <p:cNvSpPr/>
            <p:nvPr/>
          </p:nvSpPr>
          <p:spPr>
            <a:xfrm rot="18900000">
              <a:off x="9684686" y="1600148"/>
              <a:ext cx="45719" cy="216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415636" y="233554"/>
            <a:ext cx="309420" cy="285555"/>
            <a:chOff x="752762" y="601945"/>
            <a:chExt cx="329913" cy="285555"/>
          </a:xfrm>
          <a:solidFill>
            <a:srgbClr val="FE615C"/>
          </a:solidFill>
        </p:grpSpPr>
        <p:sp>
          <p:nvSpPr>
            <p:cNvPr id="38" name="모서리가 둥근 직사각형 37"/>
            <p:cNvSpPr/>
            <p:nvPr/>
          </p:nvSpPr>
          <p:spPr>
            <a:xfrm>
              <a:off x="752762" y="601945"/>
              <a:ext cx="32991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9" name="모서리가 둥근 직사각형 38"/>
            <p:cNvSpPr/>
            <p:nvPr/>
          </p:nvSpPr>
          <p:spPr>
            <a:xfrm>
              <a:off x="752762" y="688730"/>
              <a:ext cx="257176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0" name="모서리가 둥근 직사각형 39"/>
            <p:cNvSpPr/>
            <p:nvPr/>
          </p:nvSpPr>
          <p:spPr>
            <a:xfrm>
              <a:off x="752762" y="775515"/>
              <a:ext cx="18002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1" name="모서리가 둥근 직사각형 40"/>
            <p:cNvSpPr/>
            <p:nvPr/>
          </p:nvSpPr>
          <p:spPr>
            <a:xfrm>
              <a:off x="752762" y="862300"/>
              <a:ext cx="28289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20947" y="1756049"/>
            <a:ext cx="7058852" cy="4550803"/>
          </a:xfrm>
          <a:prstGeom prst="rect">
            <a:avLst/>
          </a:prstGeom>
        </p:spPr>
      </p:pic>
      <p:sp>
        <p:nvSpPr>
          <p:cNvPr id="18" name="순서도: 수행의 시작/종료 17"/>
          <p:cNvSpPr/>
          <p:nvPr/>
        </p:nvSpPr>
        <p:spPr>
          <a:xfrm>
            <a:off x="1054148" y="2153124"/>
            <a:ext cx="2071768" cy="517770"/>
          </a:xfrm>
          <a:prstGeom prst="flowChartTerminator">
            <a:avLst/>
          </a:prstGeom>
          <a:effectLst>
            <a:outerShdw blurRad="114300" dist="76200" dir="5400000" algn="t" rotWithShape="0">
              <a:prstClr val="black">
                <a:alpha val="40000"/>
              </a:prstClr>
            </a:outerShdw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err="1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63500"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GameDetail.jsp</a:t>
            </a:r>
            <a:endParaRPr lang="ko-KR" altLang="en-US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blurRad="63500"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20" name="설명선 1 19"/>
          <p:cNvSpPr/>
          <p:nvPr/>
        </p:nvSpPr>
        <p:spPr>
          <a:xfrm>
            <a:off x="4214849" y="2206509"/>
            <a:ext cx="2314575" cy="943564"/>
          </a:xfrm>
          <a:prstGeom prst="borderCallout1">
            <a:avLst>
              <a:gd name="adj1" fmla="val 23293"/>
              <a:gd name="adj2" fmla="val -50341"/>
              <a:gd name="adj3" fmla="val 43478"/>
              <a:gd name="adj4" fmla="val -2494"/>
            </a:avLst>
          </a:prstGeom>
          <a:noFill/>
          <a:ln w="28575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0957" y="2767235"/>
            <a:ext cx="2904215" cy="3844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359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0" y="1"/>
            <a:ext cx="12192000" cy="947116"/>
          </a:xfrm>
          <a:prstGeom prst="rect">
            <a:avLst/>
          </a:prstGeom>
          <a:gradFill flip="none" rotWithShape="1">
            <a:gsLst>
              <a:gs pos="0">
                <a:srgbClr val="382F80"/>
              </a:gs>
              <a:gs pos="97000">
                <a:schemeClr val="accent1">
                  <a:lumMod val="30000"/>
                  <a:lumOff val="70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381000" dist="38100" dir="162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2" latinLnBrk="0">
              <a:lnSpc>
                <a:spcPct val="150000"/>
              </a:lnSpc>
              <a:defRPr/>
            </a:pPr>
            <a:r>
              <a:rPr lang="en-US" altLang="ko-KR" sz="2400" b="1" i="1" kern="0" dirty="0" smtClean="0">
                <a:solidFill>
                  <a:prstClr val="white"/>
                </a:solidFill>
              </a:rPr>
              <a:t>GAME STORE</a:t>
            </a:r>
            <a:endParaRPr lang="en-US" altLang="ko-KR" sz="1050" kern="0" dirty="0">
              <a:solidFill>
                <a:prstClr val="white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직사각형 25"/>
              <p:cNvSpPr/>
              <p:nvPr/>
            </p:nvSpPr>
            <p:spPr>
              <a:xfrm>
                <a:off x="986308" y="715947"/>
                <a:ext cx="10256983" cy="5103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17500" dist="38100" dir="5400000" algn="t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ko-KR" altLang="en-US" sz="2400" i="1" dirty="0" smtClean="0">
                        <a:ln>
                          <a:solidFill>
                            <a:schemeClr val="tx1"/>
                          </a:solidFill>
                        </a:ln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</m:t>
                    </m:r>
                  </m:oMath>
                </a14:m>
                <a:r>
                  <a:rPr lang="ko-KR" altLang="en-US" sz="2400" dirty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  <a:sym typeface="Wingdings" panose="05000000000000000000" pitchFamily="2" charset="2"/>
                  </a:rPr>
                  <a:t> </a:t>
                </a:r>
                <a:r>
                  <a:rPr lang="en-US" altLang="ko-KR" sz="2400" dirty="0" smtClean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  <a:sym typeface="Wingdings" panose="05000000000000000000" pitchFamily="2" charset="2"/>
                  </a:rPr>
                  <a:t>Game Detail – </a:t>
                </a:r>
                <a:r>
                  <a:rPr lang="ko-KR" altLang="en-US" sz="2400" dirty="0" smtClean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  <a:sym typeface="Wingdings" panose="05000000000000000000" pitchFamily="2" charset="2"/>
                  </a:rPr>
                  <a:t>좋아요</a:t>
                </a:r>
                <a:r>
                  <a:rPr lang="en-US" altLang="ko-KR" sz="2400" dirty="0" smtClean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  <a:sym typeface="Wingdings" panose="05000000000000000000" pitchFamily="2" charset="2"/>
                  </a:rPr>
                  <a:t>/</a:t>
                </a:r>
                <a:r>
                  <a:rPr lang="ko-KR" altLang="en-US" sz="2400" dirty="0" smtClean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  <a:sym typeface="Wingdings" panose="05000000000000000000" pitchFamily="2" charset="2"/>
                  </a:rPr>
                  <a:t>댓글</a:t>
                </a:r>
                <a:r>
                  <a:rPr lang="en-US" altLang="ko-KR" sz="2400" dirty="0" smtClean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</a:rPr>
                  <a:t>  </a:t>
                </a:r>
                <a:endParaRPr lang="ko-KR" altLang="en-US" sz="2400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26" name="직사각형 2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6308" y="715947"/>
                <a:ext cx="10256983" cy="51038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ffectLst>
                <a:outerShdw blurRad="317500" dist="38100" dir="5400000" algn="t" rotWithShape="0">
                  <a:prstClr val="black">
                    <a:alpha val="15000"/>
                  </a:prstClr>
                </a:outerShdw>
              </a:effectLst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직사각형 26"/>
          <p:cNvSpPr/>
          <p:nvPr/>
        </p:nvSpPr>
        <p:spPr>
          <a:xfrm>
            <a:off x="11243292" y="715947"/>
            <a:ext cx="498764" cy="510382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  <a:effectLst>
            <a:outerShdw blurRad="3175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8241A10B-0C64-42B8-A0EA-2388CC508934}"/>
              </a:ext>
            </a:extLst>
          </p:cNvPr>
          <p:cNvSpPr/>
          <p:nvPr/>
        </p:nvSpPr>
        <p:spPr>
          <a:xfrm>
            <a:off x="11319440" y="170786"/>
            <a:ext cx="324305" cy="324305"/>
          </a:xfrm>
          <a:prstGeom prst="ellipse">
            <a:avLst/>
          </a:prstGeom>
          <a:blipFill dpi="0" rotWithShape="1">
            <a:blip r:embed="rId3"/>
            <a:srcRect/>
            <a:stretch>
              <a:fillRect t="-6000" b="-19000"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b="1">
              <a:solidFill>
                <a:prstClr val="white"/>
              </a:solidFill>
            </a:endParaRP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1CD963FA-706C-41C9-ABB4-A9FC43E5E237}"/>
              </a:ext>
            </a:extLst>
          </p:cNvPr>
          <p:cNvGrpSpPr/>
          <p:nvPr/>
        </p:nvGrpSpPr>
        <p:grpSpPr>
          <a:xfrm>
            <a:off x="11379799" y="835356"/>
            <a:ext cx="225749" cy="271564"/>
            <a:chOff x="9318625" y="1320799"/>
            <a:chExt cx="411780" cy="495349"/>
          </a:xfrm>
        </p:grpSpPr>
        <p:sp>
          <p:nvSpPr>
            <p:cNvPr id="35" name="원형: 비어 있음 10">
              <a:extLst>
                <a:ext uri="{FF2B5EF4-FFF2-40B4-BE49-F238E27FC236}">
                  <a16:creationId xmlns:a16="http://schemas.microsoft.com/office/drawing/2014/main" id="{50ABAA4E-830C-47B1-9918-C85BDD5CBC76}"/>
                </a:ext>
              </a:extLst>
            </p:cNvPr>
            <p:cNvSpPr/>
            <p:nvPr/>
          </p:nvSpPr>
          <p:spPr>
            <a:xfrm>
              <a:off x="9318625" y="1320799"/>
              <a:ext cx="388921" cy="388921"/>
            </a:xfrm>
            <a:prstGeom prst="donut">
              <a:avLst>
                <a:gd name="adj" fmla="val 1218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6" name="사각형: 둥근 모서리 12">
              <a:extLst>
                <a:ext uri="{FF2B5EF4-FFF2-40B4-BE49-F238E27FC236}">
                  <a16:creationId xmlns:a16="http://schemas.microsoft.com/office/drawing/2014/main" id="{0CE6BAC4-D940-478B-ADC2-975F58EF8A79}"/>
                </a:ext>
              </a:extLst>
            </p:cNvPr>
            <p:cNvSpPr/>
            <p:nvPr/>
          </p:nvSpPr>
          <p:spPr>
            <a:xfrm rot="18900000">
              <a:off x="9684686" y="1600148"/>
              <a:ext cx="45719" cy="216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415636" y="233554"/>
            <a:ext cx="309420" cy="285555"/>
            <a:chOff x="752762" y="601945"/>
            <a:chExt cx="329913" cy="285555"/>
          </a:xfrm>
          <a:solidFill>
            <a:srgbClr val="FE615C"/>
          </a:solidFill>
        </p:grpSpPr>
        <p:sp>
          <p:nvSpPr>
            <p:cNvPr id="38" name="모서리가 둥근 직사각형 37"/>
            <p:cNvSpPr/>
            <p:nvPr/>
          </p:nvSpPr>
          <p:spPr>
            <a:xfrm>
              <a:off x="752762" y="601945"/>
              <a:ext cx="32991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9" name="모서리가 둥근 직사각형 38"/>
            <p:cNvSpPr/>
            <p:nvPr/>
          </p:nvSpPr>
          <p:spPr>
            <a:xfrm>
              <a:off x="752762" y="688730"/>
              <a:ext cx="257176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0" name="모서리가 둥근 직사각형 39"/>
            <p:cNvSpPr/>
            <p:nvPr/>
          </p:nvSpPr>
          <p:spPr>
            <a:xfrm>
              <a:off x="752762" y="775515"/>
              <a:ext cx="18002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1" name="모서리가 둥근 직사각형 40"/>
            <p:cNvSpPr/>
            <p:nvPr/>
          </p:nvSpPr>
          <p:spPr>
            <a:xfrm>
              <a:off x="752762" y="862300"/>
              <a:ext cx="28289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2692" y="2974496"/>
            <a:ext cx="2095792" cy="619211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85342" y="3112958"/>
            <a:ext cx="3393875" cy="1671882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29368" y="3474398"/>
            <a:ext cx="3058408" cy="798838"/>
          </a:xfrm>
          <a:prstGeom prst="rect">
            <a:avLst/>
          </a:prstGeom>
        </p:spPr>
      </p:pic>
      <p:sp>
        <p:nvSpPr>
          <p:cNvPr id="19" name="순서도: 수행의 시작/종료 18"/>
          <p:cNvSpPr/>
          <p:nvPr/>
        </p:nvSpPr>
        <p:spPr>
          <a:xfrm>
            <a:off x="2216482" y="2378416"/>
            <a:ext cx="2071768" cy="517770"/>
          </a:xfrm>
          <a:prstGeom prst="flowChartTerminator">
            <a:avLst/>
          </a:prstGeom>
          <a:effectLst>
            <a:outerShdw blurRad="114300" dist="76200" dir="5400000" algn="t" rotWithShape="0">
              <a:prstClr val="black">
                <a:alpha val="40000"/>
              </a:prstClr>
            </a:outerShdw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63500"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좋아요</a:t>
            </a:r>
            <a:r>
              <a:rPr lang="en-US" altLang="ko-KR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63500"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~</a:t>
            </a:r>
            <a:endParaRPr lang="ko-KR" altLang="en-US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blurRad="63500"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20" name="순서도: 수행의 시작/종료 19"/>
          <p:cNvSpPr/>
          <p:nvPr/>
        </p:nvSpPr>
        <p:spPr>
          <a:xfrm>
            <a:off x="7427077" y="2378416"/>
            <a:ext cx="2071768" cy="517770"/>
          </a:xfrm>
          <a:prstGeom prst="flowChartTerminator">
            <a:avLst/>
          </a:prstGeom>
          <a:effectLst>
            <a:outerShdw blurRad="114300" dist="76200" dir="5400000" algn="t" rotWithShape="0">
              <a:prstClr val="black">
                <a:alpha val="40000"/>
              </a:prstClr>
            </a:outerShdw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63500"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댓글</a:t>
            </a:r>
            <a:endParaRPr lang="ko-KR" altLang="en-US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blurRad="63500"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68469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0" y="1"/>
            <a:ext cx="12192000" cy="947116"/>
          </a:xfrm>
          <a:prstGeom prst="rect">
            <a:avLst/>
          </a:prstGeom>
          <a:gradFill flip="none" rotWithShape="1">
            <a:gsLst>
              <a:gs pos="0">
                <a:srgbClr val="382F80"/>
              </a:gs>
              <a:gs pos="97000">
                <a:schemeClr val="accent1">
                  <a:lumMod val="30000"/>
                  <a:lumOff val="70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381000" dist="38100" dir="162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2" latinLnBrk="0">
              <a:lnSpc>
                <a:spcPct val="150000"/>
              </a:lnSpc>
              <a:defRPr/>
            </a:pPr>
            <a:r>
              <a:rPr lang="en-US" altLang="ko-KR" sz="2400" b="1" i="1" kern="0" dirty="0" smtClean="0">
                <a:solidFill>
                  <a:prstClr val="white"/>
                </a:solidFill>
              </a:rPr>
              <a:t>GAME STORE</a:t>
            </a:r>
            <a:endParaRPr lang="en-US" altLang="ko-KR" sz="1050" kern="0" dirty="0">
              <a:solidFill>
                <a:prstClr val="white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직사각형 25"/>
              <p:cNvSpPr/>
              <p:nvPr/>
            </p:nvSpPr>
            <p:spPr>
              <a:xfrm>
                <a:off x="986308" y="715947"/>
                <a:ext cx="10256983" cy="5103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17500" dist="38100" dir="5400000" algn="t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ko-KR" altLang="en-US" sz="2400" i="1" dirty="0" smtClean="0">
                        <a:ln>
                          <a:solidFill>
                            <a:schemeClr val="tx1"/>
                          </a:solidFill>
                        </a:ln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</m:t>
                    </m:r>
                  </m:oMath>
                </a14:m>
                <a:r>
                  <a:rPr lang="ko-KR" altLang="en-US" sz="2400" dirty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  <a:sym typeface="Wingdings" panose="05000000000000000000" pitchFamily="2" charset="2"/>
                  </a:rPr>
                  <a:t> </a:t>
                </a:r>
                <a:r>
                  <a:rPr lang="en-US" altLang="ko-KR" sz="2400" dirty="0" smtClean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  <a:sym typeface="Wingdings" panose="05000000000000000000" pitchFamily="2" charset="2"/>
                  </a:rPr>
                  <a:t>My Data</a:t>
                </a:r>
                <a:endParaRPr lang="ko-KR" altLang="en-US" sz="2400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26" name="직사각형 2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6308" y="715947"/>
                <a:ext cx="10256983" cy="51038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ffectLst>
                <a:outerShdw blurRad="317500" dist="38100" dir="5400000" algn="t" rotWithShape="0">
                  <a:prstClr val="black">
                    <a:alpha val="15000"/>
                  </a:prstClr>
                </a:outerShdw>
              </a:effectLst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직사각형 26"/>
          <p:cNvSpPr/>
          <p:nvPr/>
        </p:nvSpPr>
        <p:spPr>
          <a:xfrm>
            <a:off x="11243292" y="715947"/>
            <a:ext cx="498764" cy="510382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  <a:effectLst>
            <a:outerShdw blurRad="3175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8241A10B-0C64-42B8-A0EA-2388CC508934}"/>
              </a:ext>
            </a:extLst>
          </p:cNvPr>
          <p:cNvSpPr/>
          <p:nvPr/>
        </p:nvSpPr>
        <p:spPr>
          <a:xfrm>
            <a:off x="11319440" y="170786"/>
            <a:ext cx="324305" cy="324305"/>
          </a:xfrm>
          <a:prstGeom prst="ellipse">
            <a:avLst/>
          </a:prstGeom>
          <a:blipFill dpi="0" rotWithShape="1">
            <a:blip r:embed="rId3"/>
            <a:srcRect/>
            <a:stretch>
              <a:fillRect t="-6000" b="-19000"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b="1">
              <a:solidFill>
                <a:prstClr val="white"/>
              </a:solidFill>
            </a:endParaRP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1CD963FA-706C-41C9-ABB4-A9FC43E5E237}"/>
              </a:ext>
            </a:extLst>
          </p:cNvPr>
          <p:cNvGrpSpPr/>
          <p:nvPr/>
        </p:nvGrpSpPr>
        <p:grpSpPr>
          <a:xfrm>
            <a:off x="11379799" y="835356"/>
            <a:ext cx="225749" cy="271564"/>
            <a:chOff x="9318625" y="1320799"/>
            <a:chExt cx="411780" cy="495349"/>
          </a:xfrm>
        </p:grpSpPr>
        <p:sp>
          <p:nvSpPr>
            <p:cNvPr id="35" name="원형: 비어 있음 10">
              <a:extLst>
                <a:ext uri="{FF2B5EF4-FFF2-40B4-BE49-F238E27FC236}">
                  <a16:creationId xmlns:a16="http://schemas.microsoft.com/office/drawing/2014/main" id="{50ABAA4E-830C-47B1-9918-C85BDD5CBC76}"/>
                </a:ext>
              </a:extLst>
            </p:cNvPr>
            <p:cNvSpPr/>
            <p:nvPr/>
          </p:nvSpPr>
          <p:spPr>
            <a:xfrm>
              <a:off x="9318625" y="1320799"/>
              <a:ext cx="388921" cy="388921"/>
            </a:xfrm>
            <a:prstGeom prst="donut">
              <a:avLst>
                <a:gd name="adj" fmla="val 1218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6" name="사각형: 둥근 모서리 12">
              <a:extLst>
                <a:ext uri="{FF2B5EF4-FFF2-40B4-BE49-F238E27FC236}">
                  <a16:creationId xmlns:a16="http://schemas.microsoft.com/office/drawing/2014/main" id="{0CE6BAC4-D940-478B-ADC2-975F58EF8A79}"/>
                </a:ext>
              </a:extLst>
            </p:cNvPr>
            <p:cNvSpPr/>
            <p:nvPr/>
          </p:nvSpPr>
          <p:spPr>
            <a:xfrm rot="18900000">
              <a:off x="9684686" y="1600148"/>
              <a:ext cx="45719" cy="216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415636" y="233554"/>
            <a:ext cx="309420" cy="285555"/>
            <a:chOff x="752762" y="601945"/>
            <a:chExt cx="329913" cy="285555"/>
          </a:xfrm>
          <a:solidFill>
            <a:srgbClr val="FE615C"/>
          </a:solidFill>
        </p:grpSpPr>
        <p:sp>
          <p:nvSpPr>
            <p:cNvPr id="38" name="모서리가 둥근 직사각형 37"/>
            <p:cNvSpPr/>
            <p:nvPr/>
          </p:nvSpPr>
          <p:spPr>
            <a:xfrm>
              <a:off x="752762" y="601945"/>
              <a:ext cx="32991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9" name="모서리가 둥근 직사각형 38"/>
            <p:cNvSpPr/>
            <p:nvPr/>
          </p:nvSpPr>
          <p:spPr>
            <a:xfrm>
              <a:off x="752762" y="688730"/>
              <a:ext cx="257176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0" name="모서리가 둥근 직사각형 39"/>
            <p:cNvSpPr/>
            <p:nvPr/>
          </p:nvSpPr>
          <p:spPr>
            <a:xfrm>
              <a:off x="752762" y="775515"/>
              <a:ext cx="18002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1" name="모서리가 둥근 직사각형 40"/>
            <p:cNvSpPr/>
            <p:nvPr/>
          </p:nvSpPr>
          <p:spPr>
            <a:xfrm>
              <a:off x="752762" y="862300"/>
              <a:ext cx="28289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791" y="2017889"/>
            <a:ext cx="3915321" cy="1476581"/>
          </a:xfrm>
          <a:prstGeom prst="rect">
            <a:avLst/>
          </a:prstGeom>
        </p:spPr>
      </p:pic>
      <p:sp>
        <p:nvSpPr>
          <p:cNvPr id="19" name="순서도: 수행의 시작/종료 18"/>
          <p:cNvSpPr/>
          <p:nvPr/>
        </p:nvSpPr>
        <p:spPr>
          <a:xfrm>
            <a:off x="1684105" y="1404178"/>
            <a:ext cx="2071768" cy="517770"/>
          </a:xfrm>
          <a:prstGeom prst="flowChartTerminator">
            <a:avLst/>
          </a:prstGeom>
          <a:effectLst>
            <a:outerShdw blurRad="114300" dist="76200" dir="5400000" algn="t" rotWithShape="0">
              <a:prstClr val="black">
                <a:alpha val="40000"/>
              </a:prstClr>
            </a:outerShdw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63500"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MY</a:t>
            </a:r>
            <a:endParaRPr lang="ko-KR" altLang="en-US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blurRad="63500"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84750" y="1226329"/>
            <a:ext cx="2825295" cy="5631671"/>
          </a:xfrm>
          <a:prstGeom prst="rect">
            <a:avLst/>
          </a:prstGeom>
        </p:spPr>
      </p:pic>
      <p:sp>
        <p:nvSpPr>
          <p:cNvPr id="20" name="설명선 1 19"/>
          <p:cNvSpPr/>
          <p:nvPr/>
        </p:nvSpPr>
        <p:spPr>
          <a:xfrm>
            <a:off x="3524395" y="2239951"/>
            <a:ext cx="823072" cy="344610"/>
          </a:xfrm>
          <a:prstGeom prst="borderCallout1">
            <a:avLst>
              <a:gd name="adj1" fmla="val 48402"/>
              <a:gd name="adj2" fmla="val 181532"/>
              <a:gd name="adj3" fmla="val 64289"/>
              <a:gd name="adj4" fmla="val 111870"/>
            </a:avLst>
          </a:prstGeom>
          <a:noFill/>
          <a:ln w="28575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20979" y="1226328"/>
            <a:ext cx="2427225" cy="5631672"/>
          </a:xfrm>
          <a:prstGeom prst="rect">
            <a:avLst/>
          </a:prstGeom>
        </p:spPr>
      </p:pic>
      <p:sp>
        <p:nvSpPr>
          <p:cNvPr id="21" name="설명선 1 20"/>
          <p:cNvSpPr/>
          <p:nvPr/>
        </p:nvSpPr>
        <p:spPr>
          <a:xfrm>
            <a:off x="5604094" y="6482280"/>
            <a:ext cx="1213165" cy="338471"/>
          </a:xfrm>
          <a:prstGeom prst="borderCallout1">
            <a:avLst>
              <a:gd name="adj1" fmla="val -731552"/>
              <a:gd name="adj2" fmla="val 219561"/>
              <a:gd name="adj3" fmla="val 48827"/>
              <a:gd name="adj4" fmla="val 104969"/>
            </a:avLst>
          </a:prstGeom>
          <a:noFill/>
          <a:ln w="28575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2607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0" y="1"/>
            <a:ext cx="12192000" cy="947116"/>
          </a:xfrm>
          <a:prstGeom prst="rect">
            <a:avLst/>
          </a:prstGeom>
          <a:gradFill flip="none" rotWithShape="1">
            <a:gsLst>
              <a:gs pos="0">
                <a:srgbClr val="382F80"/>
              </a:gs>
              <a:gs pos="97000">
                <a:schemeClr val="accent1">
                  <a:lumMod val="30000"/>
                  <a:lumOff val="70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381000" dist="38100" dir="162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2" latinLnBrk="0">
              <a:lnSpc>
                <a:spcPct val="150000"/>
              </a:lnSpc>
              <a:defRPr/>
            </a:pPr>
            <a:r>
              <a:rPr lang="en-US" altLang="ko-KR" sz="2400" b="1" i="1" kern="0" dirty="0" smtClean="0">
                <a:solidFill>
                  <a:prstClr val="white"/>
                </a:solidFill>
              </a:rPr>
              <a:t>GAME STORE</a:t>
            </a:r>
            <a:endParaRPr lang="en-US" altLang="ko-KR" sz="1050" kern="0" dirty="0">
              <a:solidFill>
                <a:prstClr val="white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직사각형 25"/>
              <p:cNvSpPr/>
              <p:nvPr/>
            </p:nvSpPr>
            <p:spPr>
              <a:xfrm>
                <a:off x="986308" y="715947"/>
                <a:ext cx="10256983" cy="5103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17500" dist="38100" dir="5400000" algn="t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ko-KR" altLang="en-US" sz="2400" i="1" dirty="0" smtClean="0">
                        <a:ln>
                          <a:solidFill>
                            <a:schemeClr val="tx1"/>
                          </a:solidFill>
                        </a:ln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</m:t>
                    </m:r>
                  </m:oMath>
                </a14:m>
                <a:r>
                  <a:rPr lang="ko-KR" altLang="en-US" sz="2400" dirty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  <a:sym typeface="Wingdings" panose="05000000000000000000" pitchFamily="2" charset="2"/>
                  </a:rPr>
                  <a:t> </a:t>
                </a:r>
                <a:r>
                  <a:rPr lang="ko-KR" altLang="en-US" sz="2400" dirty="0" smtClean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  <a:sym typeface="Wingdings" panose="05000000000000000000" pitchFamily="2" charset="2"/>
                  </a:rPr>
                  <a:t>장바구니</a:t>
                </a:r>
                <a:endParaRPr lang="ko-KR" altLang="en-US" sz="2400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26" name="직사각형 2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6308" y="715947"/>
                <a:ext cx="10256983" cy="51038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ffectLst>
                <a:outerShdw blurRad="317500" dist="38100" dir="5400000" algn="t" rotWithShape="0">
                  <a:prstClr val="black">
                    <a:alpha val="15000"/>
                  </a:prstClr>
                </a:outerShdw>
              </a:effectLst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직사각형 26"/>
          <p:cNvSpPr/>
          <p:nvPr/>
        </p:nvSpPr>
        <p:spPr>
          <a:xfrm>
            <a:off x="11243292" y="715947"/>
            <a:ext cx="498764" cy="510382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  <a:effectLst>
            <a:outerShdw blurRad="3175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8241A10B-0C64-42B8-A0EA-2388CC508934}"/>
              </a:ext>
            </a:extLst>
          </p:cNvPr>
          <p:cNvSpPr/>
          <p:nvPr/>
        </p:nvSpPr>
        <p:spPr>
          <a:xfrm>
            <a:off x="11319440" y="170786"/>
            <a:ext cx="324305" cy="324305"/>
          </a:xfrm>
          <a:prstGeom prst="ellipse">
            <a:avLst/>
          </a:prstGeom>
          <a:blipFill dpi="0" rotWithShape="1">
            <a:blip r:embed="rId3"/>
            <a:srcRect/>
            <a:stretch>
              <a:fillRect t="-6000" b="-19000"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b="1">
              <a:solidFill>
                <a:prstClr val="white"/>
              </a:solidFill>
            </a:endParaRP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1CD963FA-706C-41C9-ABB4-A9FC43E5E237}"/>
              </a:ext>
            </a:extLst>
          </p:cNvPr>
          <p:cNvGrpSpPr/>
          <p:nvPr/>
        </p:nvGrpSpPr>
        <p:grpSpPr>
          <a:xfrm>
            <a:off x="11379799" y="835356"/>
            <a:ext cx="225749" cy="271564"/>
            <a:chOff x="9318625" y="1320799"/>
            <a:chExt cx="411780" cy="495349"/>
          </a:xfrm>
        </p:grpSpPr>
        <p:sp>
          <p:nvSpPr>
            <p:cNvPr id="35" name="원형: 비어 있음 10">
              <a:extLst>
                <a:ext uri="{FF2B5EF4-FFF2-40B4-BE49-F238E27FC236}">
                  <a16:creationId xmlns:a16="http://schemas.microsoft.com/office/drawing/2014/main" id="{50ABAA4E-830C-47B1-9918-C85BDD5CBC76}"/>
                </a:ext>
              </a:extLst>
            </p:cNvPr>
            <p:cNvSpPr/>
            <p:nvPr/>
          </p:nvSpPr>
          <p:spPr>
            <a:xfrm>
              <a:off x="9318625" y="1320799"/>
              <a:ext cx="388921" cy="388921"/>
            </a:xfrm>
            <a:prstGeom prst="donut">
              <a:avLst>
                <a:gd name="adj" fmla="val 1218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6" name="사각형: 둥근 모서리 12">
              <a:extLst>
                <a:ext uri="{FF2B5EF4-FFF2-40B4-BE49-F238E27FC236}">
                  <a16:creationId xmlns:a16="http://schemas.microsoft.com/office/drawing/2014/main" id="{0CE6BAC4-D940-478B-ADC2-975F58EF8A79}"/>
                </a:ext>
              </a:extLst>
            </p:cNvPr>
            <p:cNvSpPr/>
            <p:nvPr/>
          </p:nvSpPr>
          <p:spPr>
            <a:xfrm rot="18900000">
              <a:off x="9684686" y="1600148"/>
              <a:ext cx="45719" cy="216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415636" y="233554"/>
            <a:ext cx="309420" cy="285555"/>
            <a:chOff x="752762" y="601945"/>
            <a:chExt cx="329913" cy="285555"/>
          </a:xfrm>
          <a:solidFill>
            <a:srgbClr val="FE615C"/>
          </a:solidFill>
        </p:grpSpPr>
        <p:sp>
          <p:nvSpPr>
            <p:cNvPr id="38" name="모서리가 둥근 직사각형 37"/>
            <p:cNvSpPr/>
            <p:nvPr/>
          </p:nvSpPr>
          <p:spPr>
            <a:xfrm>
              <a:off x="752762" y="601945"/>
              <a:ext cx="32991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9" name="모서리가 둥근 직사각형 38"/>
            <p:cNvSpPr/>
            <p:nvPr/>
          </p:nvSpPr>
          <p:spPr>
            <a:xfrm>
              <a:off x="752762" y="688730"/>
              <a:ext cx="257176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0" name="모서리가 둥근 직사각형 39"/>
            <p:cNvSpPr/>
            <p:nvPr/>
          </p:nvSpPr>
          <p:spPr>
            <a:xfrm>
              <a:off x="752762" y="775515"/>
              <a:ext cx="18002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1" name="모서리가 둥근 직사각형 40"/>
            <p:cNvSpPr/>
            <p:nvPr/>
          </p:nvSpPr>
          <p:spPr>
            <a:xfrm>
              <a:off x="752762" y="862300"/>
              <a:ext cx="28289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3919" y="2280783"/>
            <a:ext cx="3829584" cy="1952898"/>
          </a:xfrm>
          <a:prstGeom prst="rect">
            <a:avLst/>
          </a:prstGeom>
        </p:spPr>
      </p:pic>
      <p:sp>
        <p:nvSpPr>
          <p:cNvPr id="19" name="순서도: 수행의 시작/종료 18"/>
          <p:cNvSpPr/>
          <p:nvPr/>
        </p:nvSpPr>
        <p:spPr>
          <a:xfrm>
            <a:off x="2044390" y="1584744"/>
            <a:ext cx="2071768" cy="517770"/>
          </a:xfrm>
          <a:prstGeom prst="flowChartTerminator">
            <a:avLst/>
          </a:prstGeom>
          <a:effectLst>
            <a:outerShdw blurRad="114300" dist="76200" dir="5400000" algn="t" rotWithShape="0">
              <a:prstClr val="black">
                <a:alpha val="40000"/>
              </a:prstClr>
            </a:outerShdw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err="1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63500"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GameDetail</a:t>
            </a:r>
            <a:endParaRPr lang="ko-KR" altLang="en-US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blurRad="63500"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90090" y="3340359"/>
            <a:ext cx="2767394" cy="74950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23919" y="4479854"/>
            <a:ext cx="4900800" cy="1616561"/>
          </a:xfrm>
          <a:prstGeom prst="rect">
            <a:avLst/>
          </a:prstGeom>
        </p:spPr>
      </p:pic>
      <p:sp>
        <p:nvSpPr>
          <p:cNvPr id="22" name="순서도: 수행의 시작/종료 21"/>
          <p:cNvSpPr/>
          <p:nvPr/>
        </p:nvSpPr>
        <p:spPr>
          <a:xfrm>
            <a:off x="8425574" y="1584744"/>
            <a:ext cx="2071768" cy="517770"/>
          </a:xfrm>
          <a:prstGeom prst="flowChartTerminator">
            <a:avLst/>
          </a:prstGeom>
          <a:effectLst>
            <a:outerShdw blurRad="114300" dist="76200" dir="5400000" algn="t" rotWithShape="0">
              <a:prstClr val="black">
                <a:alpha val="40000"/>
              </a:prstClr>
            </a:outerShdw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63500"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비회원일 시</a:t>
            </a:r>
            <a:endParaRPr lang="ko-KR" altLang="en-US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blurRad="63500"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28342" y="2281031"/>
            <a:ext cx="2653667" cy="3007103"/>
          </a:xfrm>
          <a:prstGeom prst="rect">
            <a:avLst/>
          </a:prstGeom>
        </p:spPr>
      </p:pic>
      <p:sp>
        <p:nvSpPr>
          <p:cNvPr id="8" name="오른쪽 화살표 7"/>
          <p:cNvSpPr/>
          <p:nvPr/>
        </p:nvSpPr>
        <p:spPr>
          <a:xfrm>
            <a:off x="5450186" y="2670772"/>
            <a:ext cx="2353901" cy="3259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1397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0" y="1"/>
            <a:ext cx="12192000" cy="947116"/>
          </a:xfrm>
          <a:prstGeom prst="rect">
            <a:avLst/>
          </a:prstGeom>
          <a:gradFill flip="none" rotWithShape="1">
            <a:gsLst>
              <a:gs pos="0">
                <a:srgbClr val="382F80"/>
              </a:gs>
              <a:gs pos="97000">
                <a:schemeClr val="accent1">
                  <a:lumMod val="30000"/>
                  <a:lumOff val="70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381000" dist="38100" dir="162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2" latinLnBrk="0">
              <a:lnSpc>
                <a:spcPct val="150000"/>
              </a:lnSpc>
              <a:defRPr/>
            </a:pPr>
            <a:r>
              <a:rPr lang="en-US" altLang="ko-KR" sz="2400" b="1" i="1" kern="0" dirty="0" smtClean="0">
                <a:solidFill>
                  <a:prstClr val="white"/>
                </a:solidFill>
              </a:rPr>
              <a:t>GAME STORE</a:t>
            </a:r>
            <a:endParaRPr lang="en-US" altLang="ko-KR" sz="1050" kern="0" dirty="0">
              <a:solidFill>
                <a:prstClr val="white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직사각형 25"/>
              <p:cNvSpPr/>
              <p:nvPr/>
            </p:nvSpPr>
            <p:spPr>
              <a:xfrm>
                <a:off x="986308" y="715947"/>
                <a:ext cx="10256983" cy="5103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17500" dist="38100" dir="5400000" algn="t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ko-KR" altLang="en-US" sz="2400" i="1" dirty="0" smtClean="0">
                        <a:ln>
                          <a:solidFill>
                            <a:schemeClr val="tx1"/>
                          </a:solidFill>
                        </a:ln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</m:t>
                    </m:r>
                  </m:oMath>
                </a14:m>
                <a:r>
                  <a:rPr lang="ko-KR" altLang="en-US" sz="2400" dirty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  <a:sym typeface="Wingdings" panose="05000000000000000000" pitchFamily="2" charset="2"/>
                  </a:rPr>
                  <a:t> </a:t>
                </a:r>
                <a:r>
                  <a:rPr lang="ko-KR" altLang="en-US" sz="2400" dirty="0" smtClean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  <a:sym typeface="Wingdings" panose="05000000000000000000" pitchFamily="2" charset="2"/>
                  </a:rPr>
                  <a:t>결제</a:t>
                </a:r>
                <a:r>
                  <a:rPr lang="en-US" altLang="ko-KR" sz="2400" dirty="0" smtClean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  <a:sym typeface="Wingdings" panose="05000000000000000000" pitchFamily="2" charset="2"/>
                  </a:rPr>
                  <a:t>(KG</a:t>
                </a:r>
                <a:r>
                  <a:rPr lang="ko-KR" altLang="en-US" sz="2400" dirty="0" err="1" smtClean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  <a:sym typeface="Wingdings" panose="05000000000000000000" pitchFamily="2" charset="2"/>
                  </a:rPr>
                  <a:t>이니시스</a:t>
                </a:r>
                <a:r>
                  <a:rPr lang="en-US" altLang="ko-KR" sz="2400" dirty="0" smtClean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  <a:sym typeface="Wingdings" panose="05000000000000000000" pitchFamily="2" charset="2"/>
                  </a:rPr>
                  <a:t>)</a:t>
                </a:r>
                <a:endParaRPr lang="ko-KR" altLang="en-US" sz="2400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26" name="직사각형 2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6308" y="715947"/>
                <a:ext cx="10256983" cy="51038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ffectLst>
                <a:outerShdw blurRad="317500" dist="38100" dir="5400000" algn="t" rotWithShape="0">
                  <a:prstClr val="black">
                    <a:alpha val="15000"/>
                  </a:prstClr>
                </a:outerShdw>
              </a:effectLst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직사각형 26"/>
          <p:cNvSpPr/>
          <p:nvPr/>
        </p:nvSpPr>
        <p:spPr>
          <a:xfrm>
            <a:off x="11243292" y="715947"/>
            <a:ext cx="498764" cy="510382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  <a:effectLst>
            <a:outerShdw blurRad="3175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8241A10B-0C64-42B8-A0EA-2388CC508934}"/>
              </a:ext>
            </a:extLst>
          </p:cNvPr>
          <p:cNvSpPr/>
          <p:nvPr/>
        </p:nvSpPr>
        <p:spPr>
          <a:xfrm>
            <a:off x="11319440" y="170786"/>
            <a:ext cx="324305" cy="324305"/>
          </a:xfrm>
          <a:prstGeom prst="ellipse">
            <a:avLst/>
          </a:prstGeom>
          <a:blipFill dpi="0" rotWithShape="1">
            <a:blip r:embed="rId3"/>
            <a:srcRect/>
            <a:stretch>
              <a:fillRect t="-6000" b="-19000"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b="1">
              <a:solidFill>
                <a:prstClr val="white"/>
              </a:solidFill>
            </a:endParaRP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1CD963FA-706C-41C9-ABB4-A9FC43E5E237}"/>
              </a:ext>
            </a:extLst>
          </p:cNvPr>
          <p:cNvGrpSpPr/>
          <p:nvPr/>
        </p:nvGrpSpPr>
        <p:grpSpPr>
          <a:xfrm>
            <a:off x="11379799" y="835356"/>
            <a:ext cx="225749" cy="271564"/>
            <a:chOff x="9318625" y="1320799"/>
            <a:chExt cx="411780" cy="495349"/>
          </a:xfrm>
        </p:grpSpPr>
        <p:sp>
          <p:nvSpPr>
            <p:cNvPr id="35" name="원형: 비어 있음 10">
              <a:extLst>
                <a:ext uri="{FF2B5EF4-FFF2-40B4-BE49-F238E27FC236}">
                  <a16:creationId xmlns:a16="http://schemas.microsoft.com/office/drawing/2014/main" id="{50ABAA4E-830C-47B1-9918-C85BDD5CBC76}"/>
                </a:ext>
              </a:extLst>
            </p:cNvPr>
            <p:cNvSpPr/>
            <p:nvPr/>
          </p:nvSpPr>
          <p:spPr>
            <a:xfrm>
              <a:off x="9318625" y="1320799"/>
              <a:ext cx="388921" cy="388921"/>
            </a:xfrm>
            <a:prstGeom prst="donut">
              <a:avLst>
                <a:gd name="adj" fmla="val 1218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6" name="사각형: 둥근 모서리 12">
              <a:extLst>
                <a:ext uri="{FF2B5EF4-FFF2-40B4-BE49-F238E27FC236}">
                  <a16:creationId xmlns:a16="http://schemas.microsoft.com/office/drawing/2014/main" id="{0CE6BAC4-D940-478B-ADC2-975F58EF8A79}"/>
                </a:ext>
              </a:extLst>
            </p:cNvPr>
            <p:cNvSpPr/>
            <p:nvPr/>
          </p:nvSpPr>
          <p:spPr>
            <a:xfrm rot="18900000">
              <a:off x="9684686" y="1600148"/>
              <a:ext cx="45719" cy="216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415636" y="233554"/>
            <a:ext cx="309420" cy="285555"/>
            <a:chOff x="752762" y="601945"/>
            <a:chExt cx="329913" cy="285555"/>
          </a:xfrm>
          <a:solidFill>
            <a:srgbClr val="FE615C"/>
          </a:solidFill>
        </p:grpSpPr>
        <p:sp>
          <p:nvSpPr>
            <p:cNvPr id="38" name="모서리가 둥근 직사각형 37"/>
            <p:cNvSpPr/>
            <p:nvPr/>
          </p:nvSpPr>
          <p:spPr>
            <a:xfrm>
              <a:off x="752762" y="601945"/>
              <a:ext cx="32991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9" name="모서리가 둥근 직사각형 38"/>
            <p:cNvSpPr/>
            <p:nvPr/>
          </p:nvSpPr>
          <p:spPr>
            <a:xfrm>
              <a:off x="752762" y="688730"/>
              <a:ext cx="257176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0" name="모서리가 둥근 직사각형 39"/>
            <p:cNvSpPr/>
            <p:nvPr/>
          </p:nvSpPr>
          <p:spPr>
            <a:xfrm>
              <a:off x="752762" y="775515"/>
              <a:ext cx="18002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1" name="모서리가 둥근 직사각형 40"/>
            <p:cNvSpPr/>
            <p:nvPr/>
          </p:nvSpPr>
          <p:spPr>
            <a:xfrm>
              <a:off x="752762" y="862300"/>
              <a:ext cx="28289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32850" y="2336066"/>
            <a:ext cx="3985700" cy="2913357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92044" y="4319987"/>
            <a:ext cx="4381630" cy="1541544"/>
          </a:xfrm>
          <a:prstGeom prst="rect">
            <a:avLst/>
          </a:prstGeom>
        </p:spPr>
      </p:pic>
      <p:sp>
        <p:nvSpPr>
          <p:cNvPr id="17" name="오른쪽 화살표 16"/>
          <p:cNvSpPr/>
          <p:nvPr/>
        </p:nvSpPr>
        <p:spPr>
          <a:xfrm>
            <a:off x="6983771" y="3382075"/>
            <a:ext cx="1263535" cy="764771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9" name="그림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05149" y="2912495"/>
            <a:ext cx="2213594" cy="1353052"/>
          </a:xfrm>
          <a:prstGeom prst="rect">
            <a:avLst/>
          </a:prstGeom>
        </p:spPr>
      </p:pic>
      <p:sp>
        <p:nvSpPr>
          <p:cNvPr id="20" name="순서도: 수행의 시작/종료 19"/>
          <p:cNvSpPr/>
          <p:nvPr/>
        </p:nvSpPr>
        <p:spPr>
          <a:xfrm>
            <a:off x="8876062" y="2271225"/>
            <a:ext cx="2071768" cy="517770"/>
          </a:xfrm>
          <a:prstGeom prst="flowChartTerminator">
            <a:avLst/>
          </a:prstGeom>
          <a:effectLst>
            <a:outerShdw blurRad="114300" dist="76200" dir="5400000" algn="t" rotWithShape="0">
              <a:prstClr val="black">
                <a:alpha val="40000"/>
              </a:prstClr>
            </a:outerShdw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63500"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MY</a:t>
            </a:r>
            <a:endParaRPr lang="ko-KR" altLang="en-US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blurRad="63500"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5636" y="1568303"/>
            <a:ext cx="3004094" cy="4913786"/>
          </a:xfrm>
          <a:prstGeom prst="rect">
            <a:avLst/>
          </a:prstGeom>
        </p:spPr>
      </p:pic>
      <p:sp>
        <p:nvSpPr>
          <p:cNvPr id="4" name="오른쪽 화살표 3"/>
          <p:cNvSpPr/>
          <p:nvPr/>
        </p:nvSpPr>
        <p:spPr>
          <a:xfrm>
            <a:off x="2890962" y="3410360"/>
            <a:ext cx="1263535" cy="764771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2580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0" y="1"/>
            <a:ext cx="12192000" cy="947116"/>
          </a:xfrm>
          <a:prstGeom prst="rect">
            <a:avLst/>
          </a:prstGeom>
          <a:gradFill flip="none" rotWithShape="1">
            <a:gsLst>
              <a:gs pos="0">
                <a:srgbClr val="382F80"/>
              </a:gs>
              <a:gs pos="97000">
                <a:schemeClr val="accent1">
                  <a:lumMod val="30000"/>
                  <a:lumOff val="70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381000" dist="38100" dir="162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2" latinLnBrk="0">
              <a:lnSpc>
                <a:spcPct val="150000"/>
              </a:lnSpc>
              <a:defRPr/>
            </a:pPr>
            <a:r>
              <a:rPr lang="en-US" altLang="ko-KR" sz="2400" b="1" i="1" kern="0" dirty="0" smtClean="0">
                <a:solidFill>
                  <a:prstClr val="white"/>
                </a:solidFill>
              </a:rPr>
              <a:t>GAME STORE</a:t>
            </a:r>
            <a:endParaRPr lang="en-US" altLang="ko-KR" sz="1050" kern="0" dirty="0">
              <a:solidFill>
                <a:prstClr val="white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직사각형 25"/>
              <p:cNvSpPr/>
              <p:nvPr/>
            </p:nvSpPr>
            <p:spPr>
              <a:xfrm>
                <a:off x="986308" y="715947"/>
                <a:ext cx="10256983" cy="5103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17500" dist="38100" dir="5400000" algn="t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ko-KR" altLang="en-US" sz="2400" i="1" dirty="0" smtClean="0">
                        <a:ln>
                          <a:solidFill>
                            <a:schemeClr val="tx1"/>
                          </a:solidFill>
                        </a:ln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</m:t>
                    </m:r>
                  </m:oMath>
                </a14:m>
                <a:r>
                  <a:rPr lang="ko-KR" altLang="en-US" sz="2400" dirty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  <a:sym typeface="Wingdings" panose="05000000000000000000" pitchFamily="2" charset="2"/>
                  </a:rPr>
                  <a:t> </a:t>
                </a:r>
                <a:r>
                  <a:rPr lang="en-US" altLang="ko-KR" sz="2400" dirty="0" smtClean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  <a:sym typeface="Wingdings" panose="05000000000000000000" pitchFamily="2" charset="2"/>
                  </a:rPr>
                  <a:t>ADMIN</a:t>
                </a:r>
                <a:endParaRPr lang="ko-KR" altLang="en-US" sz="2400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26" name="직사각형 2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6308" y="715947"/>
                <a:ext cx="10256983" cy="51038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ffectLst>
                <a:outerShdw blurRad="317500" dist="38100" dir="5400000" algn="t" rotWithShape="0">
                  <a:prstClr val="black">
                    <a:alpha val="15000"/>
                  </a:prstClr>
                </a:outerShdw>
              </a:effectLst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직사각형 26"/>
          <p:cNvSpPr/>
          <p:nvPr/>
        </p:nvSpPr>
        <p:spPr>
          <a:xfrm>
            <a:off x="11243292" y="715947"/>
            <a:ext cx="498764" cy="510382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  <a:effectLst>
            <a:outerShdw blurRad="3175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8241A10B-0C64-42B8-A0EA-2388CC508934}"/>
              </a:ext>
            </a:extLst>
          </p:cNvPr>
          <p:cNvSpPr/>
          <p:nvPr/>
        </p:nvSpPr>
        <p:spPr>
          <a:xfrm>
            <a:off x="11319440" y="170786"/>
            <a:ext cx="324305" cy="324305"/>
          </a:xfrm>
          <a:prstGeom prst="ellipse">
            <a:avLst/>
          </a:prstGeom>
          <a:blipFill dpi="0" rotWithShape="1">
            <a:blip r:embed="rId3"/>
            <a:srcRect/>
            <a:stretch>
              <a:fillRect t="-6000" b="-19000"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b="1">
              <a:solidFill>
                <a:prstClr val="white"/>
              </a:solidFill>
            </a:endParaRP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1CD963FA-706C-41C9-ABB4-A9FC43E5E237}"/>
              </a:ext>
            </a:extLst>
          </p:cNvPr>
          <p:cNvGrpSpPr/>
          <p:nvPr/>
        </p:nvGrpSpPr>
        <p:grpSpPr>
          <a:xfrm>
            <a:off x="11379799" y="835356"/>
            <a:ext cx="225749" cy="271564"/>
            <a:chOff x="9318625" y="1320799"/>
            <a:chExt cx="411780" cy="495349"/>
          </a:xfrm>
        </p:grpSpPr>
        <p:sp>
          <p:nvSpPr>
            <p:cNvPr id="35" name="원형: 비어 있음 10">
              <a:extLst>
                <a:ext uri="{FF2B5EF4-FFF2-40B4-BE49-F238E27FC236}">
                  <a16:creationId xmlns:a16="http://schemas.microsoft.com/office/drawing/2014/main" id="{50ABAA4E-830C-47B1-9918-C85BDD5CBC76}"/>
                </a:ext>
              </a:extLst>
            </p:cNvPr>
            <p:cNvSpPr/>
            <p:nvPr/>
          </p:nvSpPr>
          <p:spPr>
            <a:xfrm>
              <a:off x="9318625" y="1320799"/>
              <a:ext cx="388921" cy="388921"/>
            </a:xfrm>
            <a:prstGeom prst="donut">
              <a:avLst>
                <a:gd name="adj" fmla="val 1218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6" name="사각형: 둥근 모서리 12">
              <a:extLst>
                <a:ext uri="{FF2B5EF4-FFF2-40B4-BE49-F238E27FC236}">
                  <a16:creationId xmlns:a16="http://schemas.microsoft.com/office/drawing/2014/main" id="{0CE6BAC4-D940-478B-ADC2-975F58EF8A79}"/>
                </a:ext>
              </a:extLst>
            </p:cNvPr>
            <p:cNvSpPr/>
            <p:nvPr/>
          </p:nvSpPr>
          <p:spPr>
            <a:xfrm rot="18900000">
              <a:off x="9684686" y="1600148"/>
              <a:ext cx="45719" cy="216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415636" y="233554"/>
            <a:ext cx="309420" cy="285555"/>
            <a:chOff x="752762" y="601945"/>
            <a:chExt cx="329913" cy="285555"/>
          </a:xfrm>
          <a:solidFill>
            <a:srgbClr val="FE615C"/>
          </a:solidFill>
        </p:grpSpPr>
        <p:sp>
          <p:nvSpPr>
            <p:cNvPr id="38" name="모서리가 둥근 직사각형 37"/>
            <p:cNvSpPr/>
            <p:nvPr/>
          </p:nvSpPr>
          <p:spPr>
            <a:xfrm>
              <a:off x="752762" y="601945"/>
              <a:ext cx="32991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9" name="모서리가 둥근 직사각형 38"/>
            <p:cNvSpPr/>
            <p:nvPr/>
          </p:nvSpPr>
          <p:spPr>
            <a:xfrm>
              <a:off x="752762" y="688730"/>
              <a:ext cx="257176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0" name="모서리가 둥근 직사각형 39"/>
            <p:cNvSpPr/>
            <p:nvPr/>
          </p:nvSpPr>
          <p:spPr>
            <a:xfrm>
              <a:off x="752762" y="775515"/>
              <a:ext cx="18002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1" name="모서리가 둥근 직사각형 40"/>
            <p:cNvSpPr/>
            <p:nvPr/>
          </p:nvSpPr>
          <p:spPr>
            <a:xfrm>
              <a:off x="752762" y="862300"/>
              <a:ext cx="28289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2668" y="2230164"/>
            <a:ext cx="4070611" cy="1045157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12668" y="3704549"/>
            <a:ext cx="8778241" cy="2400916"/>
          </a:xfrm>
          <a:prstGeom prst="rect">
            <a:avLst/>
          </a:prstGeom>
        </p:spPr>
      </p:pic>
      <p:sp>
        <p:nvSpPr>
          <p:cNvPr id="17" name="순서도: 수행의 시작/종료 16"/>
          <p:cNvSpPr/>
          <p:nvPr/>
        </p:nvSpPr>
        <p:spPr>
          <a:xfrm>
            <a:off x="2517743" y="1505541"/>
            <a:ext cx="2071768" cy="517770"/>
          </a:xfrm>
          <a:prstGeom prst="flowChartTerminator">
            <a:avLst/>
          </a:prstGeom>
          <a:effectLst>
            <a:outerShdw blurRad="114300" dist="76200" dir="5400000" algn="t" rotWithShape="0">
              <a:prstClr val="black">
                <a:alpha val="40000"/>
              </a:prstClr>
            </a:outerShdw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63500"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ADMIN </a:t>
            </a:r>
            <a:r>
              <a:rPr lang="ko-KR" altLang="en-US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63500"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로그인</a:t>
            </a:r>
            <a:endParaRPr lang="ko-KR" altLang="en-US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blurRad="63500"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18" name="순서도: 수행의 시작/종료 17"/>
          <p:cNvSpPr/>
          <p:nvPr/>
        </p:nvSpPr>
        <p:spPr>
          <a:xfrm>
            <a:off x="7374679" y="2972165"/>
            <a:ext cx="2442652" cy="517770"/>
          </a:xfrm>
          <a:prstGeom prst="flowChartTerminator">
            <a:avLst/>
          </a:prstGeom>
          <a:effectLst>
            <a:outerShdw blurRad="114300" dist="76200" dir="5400000" algn="t" rotWithShape="0">
              <a:prstClr val="black">
                <a:alpha val="40000"/>
              </a:prstClr>
            </a:outerShdw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63500"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ADMIN </a:t>
            </a:r>
            <a:r>
              <a:rPr lang="en-US" altLang="ko-KR" b="1" dirty="0" err="1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63500"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index.jsp</a:t>
            </a:r>
            <a:endParaRPr lang="ko-KR" altLang="en-US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blurRad="63500"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7526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0" y="1"/>
            <a:ext cx="12192000" cy="947116"/>
          </a:xfrm>
          <a:prstGeom prst="rect">
            <a:avLst/>
          </a:prstGeom>
          <a:gradFill flip="none" rotWithShape="1">
            <a:gsLst>
              <a:gs pos="0">
                <a:srgbClr val="382F80"/>
              </a:gs>
              <a:gs pos="97000">
                <a:schemeClr val="accent1">
                  <a:lumMod val="30000"/>
                  <a:lumOff val="70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381000" dist="38100" dir="162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2" latinLnBrk="0">
              <a:lnSpc>
                <a:spcPct val="150000"/>
              </a:lnSpc>
              <a:defRPr/>
            </a:pPr>
            <a:r>
              <a:rPr lang="en-US" altLang="ko-KR" sz="2400" b="1" i="1" kern="0" dirty="0" smtClean="0">
                <a:solidFill>
                  <a:prstClr val="white"/>
                </a:solidFill>
              </a:rPr>
              <a:t>GAME STORE</a:t>
            </a:r>
            <a:endParaRPr lang="en-US" altLang="ko-KR" sz="1050" kern="0" dirty="0">
              <a:solidFill>
                <a:prstClr val="white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직사각형 25"/>
              <p:cNvSpPr/>
              <p:nvPr/>
            </p:nvSpPr>
            <p:spPr>
              <a:xfrm>
                <a:off x="986308" y="715947"/>
                <a:ext cx="10256983" cy="5103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17500" dist="38100" dir="5400000" algn="t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ko-KR" altLang="en-US" sz="2400" i="1" dirty="0" smtClean="0">
                        <a:ln>
                          <a:solidFill>
                            <a:schemeClr val="tx1"/>
                          </a:solidFill>
                        </a:ln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</m:t>
                    </m:r>
                  </m:oMath>
                </a14:m>
                <a:r>
                  <a:rPr lang="ko-KR" altLang="en-US" sz="2400" dirty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  <a:sym typeface="Wingdings" panose="05000000000000000000" pitchFamily="2" charset="2"/>
                  </a:rPr>
                  <a:t> </a:t>
                </a:r>
                <a:r>
                  <a:rPr lang="en-US" altLang="ko-KR" sz="2400" dirty="0" smtClean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  <a:sym typeface="Wingdings" panose="05000000000000000000" pitchFamily="2" charset="2"/>
                  </a:rPr>
                  <a:t>ADMIN – </a:t>
                </a:r>
                <a:r>
                  <a:rPr lang="ko-KR" altLang="en-US" sz="2400" dirty="0" smtClean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  <a:sym typeface="Wingdings" panose="05000000000000000000" pitchFamily="2" charset="2"/>
                  </a:rPr>
                  <a:t>회원관리</a:t>
                </a:r>
                <a:endParaRPr lang="ko-KR" altLang="en-US" sz="2400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26" name="직사각형 2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6308" y="715947"/>
                <a:ext cx="10256983" cy="51038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ffectLst>
                <a:outerShdw blurRad="317500" dist="38100" dir="5400000" algn="t" rotWithShape="0">
                  <a:prstClr val="black">
                    <a:alpha val="15000"/>
                  </a:prstClr>
                </a:outerShdw>
              </a:effectLst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직사각형 26"/>
          <p:cNvSpPr/>
          <p:nvPr/>
        </p:nvSpPr>
        <p:spPr>
          <a:xfrm>
            <a:off x="11243292" y="715947"/>
            <a:ext cx="498764" cy="510382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  <a:effectLst>
            <a:outerShdw blurRad="3175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8241A10B-0C64-42B8-A0EA-2388CC508934}"/>
              </a:ext>
            </a:extLst>
          </p:cNvPr>
          <p:cNvSpPr/>
          <p:nvPr/>
        </p:nvSpPr>
        <p:spPr>
          <a:xfrm>
            <a:off x="11319440" y="170786"/>
            <a:ext cx="324305" cy="324305"/>
          </a:xfrm>
          <a:prstGeom prst="ellipse">
            <a:avLst/>
          </a:prstGeom>
          <a:blipFill dpi="0" rotWithShape="1">
            <a:blip r:embed="rId3"/>
            <a:srcRect/>
            <a:stretch>
              <a:fillRect t="-6000" b="-19000"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b="1">
              <a:solidFill>
                <a:prstClr val="white"/>
              </a:solidFill>
            </a:endParaRP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1CD963FA-706C-41C9-ABB4-A9FC43E5E237}"/>
              </a:ext>
            </a:extLst>
          </p:cNvPr>
          <p:cNvGrpSpPr/>
          <p:nvPr/>
        </p:nvGrpSpPr>
        <p:grpSpPr>
          <a:xfrm>
            <a:off x="11379799" y="835356"/>
            <a:ext cx="225749" cy="271564"/>
            <a:chOff x="9318625" y="1320799"/>
            <a:chExt cx="411780" cy="495349"/>
          </a:xfrm>
        </p:grpSpPr>
        <p:sp>
          <p:nvSpPr>
            <p:cNvPr id="35" name="원형: 비어 있음 10">
              <a:extLst>
                <a:ext uri="{FF2B5EF4-FFF2-40B4-BE49-F238E27FC236}">
                  <a16:creationId xmlns:a16="http://schemas.microsoft.com/office/drawing/2014/main" id="{50ABAA4E-830C-47B1-9918-C85BDD5CBC76}"/>
                </a:ext>
              </a:extLst>
            </p:cNvPr>
            <p:cNvSpPr/>
            <p:nvPr/>
          </p:nvSpPr>
          <p:spPr>
            <a:xfrm>
              <a:off x="9318625" y="1320799"/>
              <a:ext cx="388921" cy="388921"/>
            </a:xfrm>
            <a:prstGeom prst="donut">
              <a:avLst>
                <a:gd name="adj" fmla="val 1218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6" name="사각형: 둥근 모서리 12">
              <a:extLst>
                <a:ext uri="{FF2B5EF4-FFF2-40B4-BE49-F238E27FC236}">
                  <a16:creationId xmlns:a16="http://schemas.microsoft.com/office/drawing/2014/main" id="{0CE6BAC4-D940-478B-ADC2-975F58EF8A79}"/>
                </a:ext>
              </a:extLst>
            </p:cNvPr>
            <p:cNvSpPr/>
            <p:nvPr/>
          </p:nvSpPr>
          <p:spPr>
            <a:xfrm rot="18900000">
              <a:off x="9684686" y="1600148"/>
              <a:ext cx="45719" cy="216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415636" y="233554"/>
            <a:ext cx="309420" cy="285555"/>
            <a:chOff x="752762" y="601945"/>
            <a:chExt cx="329913" cy="285555"/>
          </a:xfrm>
          <a:solidFill>
            <a:srgbClr val="FE615C"/>
          </a:solidFill>
        </p:grpSpPr>
        <p:sp>
          <p:nvSpPr>
            <p:cNvPr id="38" name="모서리가 둥근 직사각형 37"/>
            <p:cNvSpPr/>
            <p:nvPr/>
          </p:nvSpPr>
          <p:spPr>
            <a:xfrm>
              <a:off x="752762" y="601945"/>
              <a:ext cx="32991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9" name="모서리가 둥근 직사각형 38"/>
            <p:cNvSpPr/>
            <p:nvPr/>
          </p:nvSpPr>
          <p:spPr>
            <a:xfrm>
              <a:off x="752762" y="688730"/>
              <a:ext cx="257176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0" name="모서리가 둥근 직사각형 39"/>
            <p:cNvSpPr/>
            <p:nvPr/>
          </p:nvSpPr>
          <p:spPr>
            <a:xfrm>
              <a:off x="752762" y="775515"/>
              <a:ext cx="18002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1" name="모서리가 둥근 직사각형 40"/>
            <p:cNvSpPr/>
            <p:nvPr/>
          </p:nvSpPr>
          <p:spPr>
            <a:xfrm>
              <a:off x="752762" y="862300"/>
              <a:ext cx="28289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477" y="2291761"/>
            <a:ext cx="5311487" cy="1747414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52931" y="2297863"/>
            <a:ext cx="5590814" cy="3729243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4688379" y="2895040"/>
            <a:ext cx="473825" cy="270428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6837" y="4368395"/>
            <a:ext cx="4355738" cy="178830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아래쪽 화살표 3"/>
          <p:cNvSpPr/>
          <p:nvPr/>
        </p:nvSpPr>
        <p:spPr>
          <a:xfrm rot="2142009">
            <a:off x="4708476" y="3617581"/>
            <a:ext cx="458868" cy="121278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5263710" y="3405256"/>
            <a:ext cx="571825" cy="318845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순서도: 수행의 시작/종료 20"/>
          <p:cNvSpPr/>
          <p:nvPr/>
        </p:nvSpPr>
        <p:spPr>
          <a:xfrm>
            <a:off x="570346" y="1776968"/>
            <a:ext cx="1984157" cy="432666"/>
          </a:xfrm>
          <a:prstGeom prst="flowChartTerminator">
            <a:avLst/>
          </a:prstGeom>
          <a:effectLst>
            <a:outerShdw blurRad="114300" dist="76200" dir="5400000" algn="t" rotWithShape="0">
              <a:prstClr val="black">
                <a:alpha val="40000"/>
              </a:prstClr>
            </a:outerShdw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 err="1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63500"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memberMgr.jsp</a:t>
            </a:r>
            <a:endParaRPr lang="ko-KR" altLang="en-US" sz="16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blurRad="63500"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114799" y="1597071"/>
            <a:ext cx="35856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회원정보 수정</a:t>
            </a:r>
            <a:r>
              <a:rPr lang="en-US" altLang="ko-KR" dirty="0" smtClean="0"/>
              <a:t>?</a:t>
            </a:r>
          </a:p>
          <a:p>
            <a:r>
              <a:rPr lang="ko-KR" altLang="en-US" dirty="0" smtClean="0"/>
              <a:t>회원 삭제 추가</a:t>
            </a:r>
            <a:r>
              <a:rPr lang="en-US" altLang="ko-KR" dirty="0" smtClean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556463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0" y="1"/>
            <a:ext cx="12192000" cy="947116"/>
          </a:xfrm>
          <a:prstGeom prst="rect">
            <a:avLst/>
          </a:prstGeom>
          <a:gradFill flip="none" rotWithShape="1">
            <a:gsLst>
              <a:gs pos="0">
                <a:srgbClr val="382F80"/>
              </a:gs>
              <a:gs pos="97000">
                <a:schemeClr val="accent1">
                  <a:lumMod val="30000"/>
                  <a:lumOff val="70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381000" dist="38100" dir="162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2" latinLnBrk="0">
              <a:lnSpc>
                <a:spcPct val="150000"/>
              </a:lnSpc>
              <a:defRPr/>
            </a:pPr>
            <a:r>
              <a:rPr lang="en-US" altLang="ko-KR" sz="2400" b="1" i="1" kern="0" dirty="0" smtClean="0">
                <a:solidFill>
                  <a:prstClr val="white"/>
                </a:solidFill>
              </a:rPr>
              <a:t>GAME STORE</a:t>
            </a:r>
            <a:endParaRPr lang="en-US" altLang="ko-KR" sz="1050" kern="0" dirty="0">
              <a:solidFill>
                <a:prstClr val="white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직사각형 25"/>
              <p:cNvSpPr/>
              <p:nvPr/>
            </p:nvSpPr>
            <p:spPr>
              <a:xfrm>
                <a:off x="986308" y="715947"/>
                <a:ext cx="10256983" cy="5103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17500" dist="38100" dir="5400000" algn="t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ko-KR" altLang="en-US" sz="2400" i="1" dirty="0" smtClean="0">
                        <a:ln>
                          <a:solidFill>
                            <a:schemeClr val="tx1"/>
                          </a:solidFill>
                        </a:ln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</m:t>
                    </m:r>
                  </m:oMath>
                </a14:m>
                <a:r>
                  <a:rPr lang="ko-KR" altLang="en-US" sz="2400" dirty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  <a:sym typeface="Wingdings" panose="05000000000000000000" pitchFamily="2" charset="2"/>
                  </a:rPr>
                  <a:t> </a:t>
                </a:r>
                <a:r>
                  <a:rPr lang="en-US" altLang="ko-KR" sz="2400" dirty="0" smtClean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  <a:sym typeface="Wingdings" panose="05000000000000000000" pitchFamily="2" charset="2"/>
                  </a:rPr>
                  <a:t>ADMIN – </a:t>
                </a:r>
                <a:r>
                  <a:rPr lang="ko-KR" altLang="en-US" sz="2400" dirty="0" smtClean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  <a:sym typeface="Wingdings" panose="05000000000000000000" pitchFamily="2" charset="2"/>
                  </a:rPr>
                  <a:t>게임 상품관리</a:t>
                </a:r>
                <a:endParaRPr lang="ko-KR" altLang="en-US" sz="2400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26" name="직사각형 2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6308" y="715947"/>
                <a:ext cx="10256983" cy="51038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ffectLst>
                <a:outerShdw blurRad="317500" dist="38100" dir="5400000" algn="t" rotWithShape="0">
                  <a:prstClr val="black">
                    <a:alpha val="15000"/>
                  </a:prstClr>
                </a:outerShdw>
              </a:effectLst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직사각형 26"/>
          <p:cNvSpPr/>
          <p:nvPr/>
        </p:nvSpPr>
        <p:spPr>
          <a:xfrm>
            <a:off x="11243292" y="715947"/>
            <a:ext cx="498764" cy="510382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  <a:effectLst>
            <a:outerShdw blurRad="3175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8241A10B-0C64-42B8-A0EA-2388CC508934}"/>
              </a:ext>
            </a:extLst>
          </p:cNvPr>
          <p:cNvSpPr/>
          <p:nvPr/>
        </p:nvSpPr>
        <p:spPr>
          <a:xfrm>
            <a:off x="11319440" y="170786"/>
            <a:ext cx="324305" cy="324305"/>
          </a:xfrm>
          <a:prstGeom prst="ellipse">
            <a:avLst/>
          </a:prstGeom>
          <a:blipFill dpi="0" rotWithShape="1">
            <a:blip r:embed="rId3"/>
            <a:srcRect/>
            <a:stretch>
              <a:fillRect t="-6000" b="-19000"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b="1">
              <a:solidFill>
                <a:prstClr val="white"/>
              </a:solidFill>
            </a:endParaRP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1CD963FA-706C-41C9-ABB4-A9FC43E5E237}"/>
              </a:ext>
            </a:extLst>
          </p:cNvPr>
          <p:cNvGrpSpPr/>
          <p:nvPr/>
        </p:nvGrpSpPr>
        <p:grpSpPr>
          <a:xfrm>
            <a:off x="11379799" y="835356"/>
            <a:ext cx="225749" cy="271564"/>
            <a:chOff x="9318625" y="1320799"/>
            <a:chExt cx="411780" cy="495349"/>
          </a:xfrm>
        </p:grpSpPr>
        <p:sp>
          <p:nvSpPr>
            <p:cNvPr id="35" name="원형: 비어 있음 10">
              <a:extLst>
                <a:ext uri="{FF2B5EF4-FFF2-40B4-BE49-F238E27FC236}">
                  <a16:creationId xmlns:a16="http://schemas.microsoft.com/office/drawing/2014/main" id="{50ABAA4E-830C-47B1-9918-C85BDD5CBC76}"/>
                </a:ext>
              </a:extLst>
            </p:cNvPr>
            <p:cNvSpPr/>
            <p:nvPr/>
          </p:nvSpPr>
          <p:spPr>
            <a:xfrm>
              <a:off x="9318625" y="1320799"/>
              <a:ext cx="388921" cy="388921"/>
            </a:xfrm>
            <a:prstGeom prst="donut">
              <a:avLst>
                <a:gd name="adj" fmla="val 1218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6" name="사각형: 둥근 모서리 12">
              <a:extLst>
                <a:ext uri="{FF2B5EF4-FFF2-40B4-BE49-F238E27FC236}">
                  <a16:creationId xmlns:a16="http://schemas.microsoft.com/office/drawing/2014/main" id="{0CE6BAC4-D940-478B-ADC2-975F58EF8A79}"/>
                </a:ext>
              </a:extLst>
            </p:cNvPr>
            <p:cNvSpPr/>
            <p:nvPr/>
          </p:nvSpPr>
          <p:spPr>
            <a:xfrm rot="18900000">
              <a:off x="9684686" y="1600148"/>
              <a:ext cx="45719" cy="216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415636" y="233554"/>
            <a:ext cx="309420" cy="285555"/>
            <a:chOff x="752762" y="601945"/>
            <a:chExt cx="329913" cy="285555"/>
          </a:xfrm>
          <a:solidFill>
            <a:srgbClr val="FE615C"/>
          </a:solidFill>
        </p:grpSpPr>
        <p:sp>
          <p:nvSpPr>
            <p:cNvPr id="38" name="모서리가 둥근 직사각형 37"/>
            <p:cNvSpPr/>
            <p:nvPr/>
          </p:nvSpPr>
          <p:spPr>
            <a:xfrm>
              <a:off x="752762" y="601945"/>
              <a:ext cx="32991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9" name="모서리가 둥근 직사각형 38"/>
            <p:cNvSpPr/>
            <p:nvPr/>
          </p:nvSpPr>
          <p:spPr>
            <a:xfrm>
              <a:off x="752762" y="688730"/>
              <a:ext cx="257176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0" name="모서리가 둥근 직사각형 39"/>
            <p:cNvSpPr/>
            <p:nvPr/>
          </p:nvSpPr>
          <p:spPr>
            <a:xfrm>
              <a:off x="752762" y="775515"/>
              <a:ext cx="18002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1" name="모서리가 둥근 직사각형 40"/>
            <p:cNvSpPr/>
            <p:nvPr/>
          </p:nvSpPr>
          <p:spPr>
            <a:xfrm>
              <a:off x="752762" y="862300"/>
              <a:ext cx="28289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3443" y="1689086"/>
            <a:ext cx="4580312" cy="184293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8591" y="1729128"/>
            <a:ext cx="1249816" cy="426294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21790" y="2610551"/>
            <a:ext cx="6220497" cy="3642853"/>
          </a:xfrm>
          <a:prstGeom prst="rect">
            <a:avLst/>
          </a:prstGeom>
        </p:spPr>
      </p:pic>
      <p:sp>
        <p:nvSpPr>
          <p:cNvPr id="28" name="직사각형 27"/>
          <p:cNvSpPr/>
          <p:nvPr/>
        </p:nvSpPr>
        <p:spPr>
          <a:xfrm>
            <a:off x="3898670" y="3080374"/>
            <a:ext cx="590203" cy="269655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0926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0" y="1"/>
            <a:ext cx="12192000" cy="947116"/>
          </a:xfrm>
          <a:prstGeom prst="rect">
            <a:avLst/>
          </a:prstGeom>
          <a:gradFill flip="none" rotWithShape="1">
            <a:gsLst>
              <a:gs pos="0">
                <a:srgbClr val="382F80"/>
              </a:gs>
              <a:gs pos="97000">
                <a:schemeClr val="accent1">
                  <a:lumMod val="30000"/>
                  <a:lumOff val="70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381000" dist="38100" dir="162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2" latinLnBrk="0">
              <a:lnSpc>
                <a:spcPct val="150000"/>
              </a:lnSpc>
              <a:defRPr/>
            </a:pPr>
            <a:r>
              <a:rPr lang="en-US" altLang="ko-KR" sz="2400" b="1" i="1" kern="0" dirty="0" smtClean="0">
                <a:solidFill>
                  <a:prstClr val="white"/>
                </a:solidFill>
              </a:rPr>
              <a:t>GAME STORE</a:t>
            </a:r>
            <a:endParaRPr lang="en-US" altLang="ko-KR" sz="1050" kern="0" dirty="0">
              <a:solidFill>
                <a:prstClr val="white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직사각형 25"/>
              <p:cNvSpPr/>
              <p:nvPr/>
            </p:nvSpPr>
            <p:spPr>
              <a:xfrm>
                <a:off x="986308" y="715947"/>
                <a:ext cx="10256983" cy="5103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17500" dist="38100" dir="5400000" algn="t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ko-KR" altLang="en-US" sz="2400" i="1" dirty="0" smtClean="0">
                        <a:ln>
                          <a:solidFill>
                            <a:schemeClr val="tx1"/>
                          </a:solidFill>
                        </a:ln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</m:t>
                    </m:r>
                  </m:oMath>
                </a14:m>
                <a:r>
                  <a:rPr lang="ko-KR" altLang="en-US" sz="2400" dirty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  <a:sym typeface="Wingdings" panose="05000000000000000000" pitchFamily="2" charset="2"/>
                  </a:rPr>
                  <a:t> </a:t>
                </a:r>
                <a:r>
                  <a:rPr lang="en-US" altLang="ko-KR" sz="2400" dirty="0" smtClean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  <a:sym typeface="Wingdings" panose="05000000000000000000" pitchFamily="2" charset="2"/>
                  </a:rPr>
                  <a:t>ADMIN – </a:t>
                </a:r>
                <a:r>
                  <a:rPr lang="ko-KR" altLang="en-US" sz="2400" dirty="0" err="1" smtClean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  <a:sym typeface="Wingdings" panose="05000000000000000000" pitchFamily="2" charset="2"/>
                  </a:rPr>
                  <a:t>주문관리</a:t>
                </a:r>
                <a:endParaRPr lang="ko-KR" altLang="en-US" sz="2400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26" name="직사각형 2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6308" y="715947"/>
                <a:ext cx="10256983" cy="51038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ffectLst>
                <a:outerShdw blurRad="317500" dist="38100" dir="5400000" algn="t" rotWithShape="0">
                  <a:prstClr val="black">
                    <a:alpha val="15000"/>
                  </a:prstClr>
                </a:outerShdw>
              </a:effectLst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직사각형 26"/>
          <p:cNvSpPr/>
          <p:nvPr/>
        </p:nvSpPr>
        <p:spPr>
          <a:xfrm>
            <a:off x="11243292" y="715947"/>
            <a:ext cx="498764" cy="510382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  <a:effectLst>
            <a:outerShdw blurRad="3175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8241A10B-0C64-42B8-A0EA-2388CC508934}"/>
              </a:ext>
            </a:extLst>
          </p:cNvPr>
          <p:cNvSpPr/>
          <p:nvPr/>
        </p:nvSpPr>
        <p:spPr>
          <a:xfrm>
            <a:off x="11319440" y="170786"/>
            <a:ext cx="324305" cy="324305"/>
          </a:xfrm>
          <a:prstGeom prst="ellipse">
            <a:avLst/>
          </a:prstGeom>
          <a:blipFill dpi="0" rotWithShape="1">
            <a:blip r:embed="rId3"/>
            <a:srcRect/>
            <a:stretch>
              <a:fillRect t="-6000" b="-19000"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b="1">
              <a:solidFill>
                <a:prstClr val="white"/>
              </a:solidFill>
            </a:endParaRP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1CD963FA-706C-41C9-ABB4-A9FC43E5E237}"/>
              </a:ext>
            </a:extLst>
          </p:cNvPr>
          <p:cNvGrpSpPr/>
          <p:nvPr/>
        </p:nvGrpSpPr>
        <p:grpSpPr>
          <a:xfrm>
            <a:off x="11379799" y="835356"/>
            <a:ext cx="225749" cy="271564"/>
            <a:chOff x="9318625" y="1320799"/>
            <a:chExt cx="411780" cy="495349"/>
          </a:xfrm>
        </p:grpSpPr>
        <p:sp>
          <p:nvSpPr>
            <p:cNvPr id="35" name="원형: 비어 있음 10">
              <a:extLst>
                <a:ext uri="{FF2B5EF4-FFF2-40B4-BE49-F238E27FC236}">
                  <a16:creationId xmlns:a16="http://schemas.microsoft.com/office/drawing/2014/main" id="{50ABAA4E-830C-47B1-9918-C85BDD5CBC76}"/>
                </a:ext>
              </a:extLst>
            </p:cNvPr>
            <p:cNvSpPr/>
            <p:nvPr/>
          </p:nvSpPr>
          <p:spPr>
            <a:xfrm>
              <a:off x="9318625" y="1320799"/>
              <a:ext cx="388921" cy="388921"/>
            </a:xfrm>
            <a:prstGeom prst="donut">
              <a:avLst>
                <a:gd name="adj" fmla="val 1218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6" name="사각형: 둥근 모서리 12">
              <a:extLst>
                <a:ext uri="{FF2B5EF4-FFF2-40B4-BE49-F238E27FC236}">
                  <a16:creationId xmlns:a16="http://schemas.microsoft.com/office/drawing/2014/main" id="{0CE6BAC4-D940-478B-ADC2-975F58EF8A79}"/>
                </a:ext>
              </a:extLst>
            </p:cNvPr>
            <p:cNvSpPr/>
            <p:nvPr/>
          </p:nvSpPr>
          <p:spPr>
            <a:xfrm rot="18900000">
              <a:off x="9684686" y="1600148"/>
              <a:ext cx="45719" cy="216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415636" y="233554"/>
            <a:ext cx="309420" cy="285555"/>
            <a:chOff x="752762" y="601945"/>
            <a:chExt cx="329913" cy="285555"/>
          </a:xfrm>
          <a:solidFill>
            <a:srgbClr val="FE615C"/>
          </a:solidFill>
        </p:grpSpPr>
        <p:sp>
          <p:nvSpPr>
            <p:cNvPr id="38" name="모서리가 둥근 직사각형 37"/>
            <p:cNvSpPr/>
            <p:nvPr/>
          </p:nvSpPr>
          <p:spPr>
            <a:xfrm>
              <a:off x="752762" y="601945"/>
              <a:ext cx="32991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9" name="모서리가 둥근 직사각형 38"/>
            <p:cNvSpPr/>
            <p:nvPr/>
          </p:nvSpPr>
          <p:spPr>
            <a:xfrm>
              <a:off x="752762" y="688730"/>
              <a:ext cx="257176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0" name="모서리가 둥근 직사각형 39"/>
            <p:cNvSpPr/>
            <p:nvPr/>
          </p:nvSpPr>
          <p:spPr>
            <a:xfrm>
              <a:off x="752762" y="775515"/>
              <a:ext cx="18002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1" name="모서리가 둥근 직사각형 40"/>
            <p:cNvSpPr/>
            <p:nvPr/>
          </p:nvSpPr>
          <p:spPr>
            <a:xfrm>
              <a:off x="752762" y="862300"/>
              <a:ext cx="28289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2251" y="2805566"/>
            <a:ext cx="7753373" cy="2191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712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0" y="1"/>
            <a:ext cx="12192000" cy="947116"/>
          </a:xfrm>
          <a:prstGeom prst="rect">
            <a:avLst/>
          </a:prstGeom>
          <a:gradFill flip="none" rotWithShape="1">
            <a:gsLst>
              <a:gs pos="0">
                <a:srgbClr val="382F80"/>
              </a:gs>
              <a:gs pos="97000">
                <a:schemeClr val="accent1">
                  <a:lumMod val="30000"/>
                  <a:lumOff val="70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381000" dist="38100" dir="162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2" latinLnBrk="0">
              <a:lnSpc>
                <a:spcPct val="150000"/>
              </a:lnSpc>
              <a:defRPr/>
            </a:pPr>
            <a:r>
              <a:rPr lang="en-US" altLang="ko-KR" sz="2400" b="1" i="1" kern="0" dirty="0" smtClean="0">
                <a:solidFill>
                  <a:prstClr val="white"/>
                </a:solidFill>
              </a:rPr>
              <a:t>GAME STORE</a:t>
            </a:r>
            <a:endParaRPr lang="en-US" altLang="ko-KR" sz="1050" kern="0" dirty="0">
              <a:solidFill>
                <a:prstClr val="white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직사각형 25"/>
              <p:cNvSpPr/>
              <p:nvPr/>
            </p:nvSpPr>
            <p:spPr>
              <a:xfrm>
                <a:off x="986308" y="715947"/>
                <a:ext cx="10256983" cy="5103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17500" dist="38100" dir="5400000" algn="t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ko-KR" altLang="en-US" sz="2400" i="1" dirty="0" smtClean="0">
                        <a:ln>
                          <a:solidFill>
                            <a:schemeClr val="tx1"/>
                          </a:solidFill>
                        </a:ln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</m:t>
                    </m:r>
                  </m:oMath>
                </a14:m>
                <a:r>
                  <a:rPr lang="ko-KR" altLang="en-US" sz="2400" dirty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  <a:sym typeface="Wingdings" panose="05000000000000000000" pitchFamily="2" charset="2"/>
                  </a:rPr>
                  <a:t> </a:t>
                </a:r>
                <a:r>
                  <a:rPr lang="ko-KR" altLang="en-US" sz="2400" dirty="0" smtClean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  <a:sym typeface="Wingdings" panose="05000000000000000000" pitchFamily="2" charset="2"/>
                  </a:rPr>
                  <a:t>게시판 파일 업로드</a:t>
                </a:r>
                <a:endParaRPr lang="ko-KR" altLang="en-US" sz="2400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26" name="직사각형 2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6308" y="715947"/>
                <a:ext cx="10256983" cy="51038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ffectLst>
                <a:outerShdw blurRad="317500" dist="38100" dir="5400000" algn="t" rotWithShape="0">
                  <a:prstClr val="black">
                    <a:alpha val="15000"/>
                  </a:prstClr>
                </a:outerShdw>
              </a:effectLst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직사각형 26"/>
          <p:cNvSpPr/>
          <p:nvPr/>
        </p:nvSpPr>
        <p:spPr>
          <a:xfrm>
            <a:off x="11243292" y="715947"/>
            <a:ext cx="498764" cy="510382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  <a:effectLst>
            <a:outerShdw blurRad="3175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8241A10B-0C64-42B8-A0EA-2388CC508934}"/>
              </a:ext>
            </a:extLst>
          </p:cNvPr>
          <p:cNvSpPr/>
          <p:nvPr/>
        </p:nvSpPr>
        <p:spPr>
          <a:xfrm>
            <a:off x="11319440" y="170786"/>
            <a:ext cx="324305" cy="324305"/>
          </a:xfrm>
          <a:prstGeom prst="ellipse">
            <a:avLst/>
          </a:prstGeom>
          <a:blipFill dpi="0" rotWithShape="1">
            <a:blip r:embed="rId3"/>
            <a:srcRect/>
            <a:stretch>
              <a:fillRect t="-6000" b="-19000"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b="1">
              <a:solidFill>
                <a:prstClr val="white"/>
              </a:solidFill>
            </a:endParaRP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1CD963FA-706C-41C9-ABB4-A9FC43E5E237}"/>
              </a:ext>
            </a:extLst>
          </p:cNvPr>
          <p:cNvGrpSpPr/>
          <p:nvPr/>
        </p:nvGrpSpPr>
        <p:grpSpPr>
          <a:xfrm>
            <a:off x="11379799" y="835356"/>
            <a:ext cx="225749" cy="271564"/>
            <a:chOff x="9318625" y="1320799"/>
            <a:chExt cx="411780" cy="495349"/>
          </a:xfrm>
        </p:grpSpPr>
        <p:sp>
          <p:nvSpPr>
            <p:cNvPr id="35" name="원형: 비어 있음 10">
              <a:extLst>
                <a:ext uri="{FF2B5EF4-FFF2-40B4-BE49-F238E27FC236}">
                  <a16:creationId xmlns:a16="http://schemas.microsoft.com/office/drawing/2014/main" id="{50ABAA4E-830C-47B1-9918-C85BDD5CBC76}"/>
                </a:ext>
              </a:extLst>
            </p:cNvPr>
            <p:cNvSpPr/>
            <p:nvPr/>
          </p:nvSpPr>
          <p:spPr>
            <a:xfrm>
              <a:off x="9318625" y="1320799"/>
              <a:ext cx="388921" cy="388921"/>
            </a:xfrm>
            <a:prstGeom prst="donut">
              <a:avLst>
                <a:gd name="adj" fmla="val 1218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6" name="사각형: 둥근 모서리 12">
              <a:extLst>
                <a:ext uri="{FF2B5EF4-FFF2-40B4-BE49-F238E27FC236}">
                  <a16:creationId xmlns:a16="http://schemas.microsoft.com/office/drawing/2014/main" id="{0CE6BAC4-D940-478B-ADC2-975F58EF8A79}"/>
                </a:ext>
              </a:extLst>
            </p:cNvPr>
            <p:cNvSpPr/>
            <p:nvPr/>
          </p:nvSpPr>
          <p:spPr>
            <a:xfrm rot="18900000">
              <a:off x="9684686" y="1600148"/>
              <a:ext cx="45719" cy="216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415636" y="233554"/>
            <a:ext cx="309420" cy="285555"/>
            <a:chOff x="752762" y="601945"/>
            <a:chExt cx="329913" cy="285555"/>
          </a:xfrm>
          <a:solidFill>
            <a:srgbClr val="FE615C"/>
          </a:solidFill>
        </p:grpSpPr>
        <p:sp>
          <p:nvSpPr>
            <p:cNvPr id="38" name="모서리가 둥근 직사각형 37"/>
            <p:cNvSpPr/>
            <p:nvPr/>
          </p:nvSpPr>
          <p:spPr>
            <a:xfrm>
              <a:off x="752762" y="601945"/>
              <a:ext cx="32991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9" name="모서리가 둥근 직사각형 38"/>
            <p:cNvSpPr/>
            <p:nvPr/>
          </p:nvSpPr>
          <p:spPr>
            <a:xfrm>
              <a:off x="752762" y="688730"/>
              <a:ext cx="257176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0" name="모서리가 둥근 직사각형 39"/>
            <p:cNvSpPr/>
            <p:nvPr/>
          </p:nvSpPr>
          <p:spPr>
            <a:xfrm>
              <a:off x="752762" y="775515"/>
              <a:ext cx="18002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1" name="모서리가 둥근 직사각형 40"/>
            <p:cNvSpPr/>
            <p:nvPr/>
          </p:nvSpPr>
          <p:spPr>
            <a:xfrm>
              <a:off x="752762" y="862300"/>
              <a:ext cx="28289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3155577" y="3554855"/>
            <a:ext cx="1909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파일 찾기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3509" y="1496087"/>
            <a:ext cx="4317610" cy="3616240"/>
          </a:xfrm>
          <a:prstGeom prst="rect">
            <a:avLst/>
          </a:prstGeom>
        </p:spPr>
      </p:pic>
      <p:sp>
        <p:nvSpPr>
          <p:cNvPr id="16" name="직사각형 15"/>
          <p:cNvSpPr/>
          <p:nvPr/>
        </p:nvSpPr>
        <p:spPr>
          <a:xfrm>
            <a:off x="1830520" y="3888108"/>
            <a:ext cx="1516154" cy="310564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3395" y="1517982"/>
            <a:ext cx="3504007" cy="2662283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95460" y="3822302"/>
            <a:ext cx="2249149" cy="785662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25326" y="5661297"/>
            <a:ext cx="8575052" cy="618369"/>
          </a:xfrm>
          <a:prstGeom prst="rect">
            <a:avLst/>
          </a:prstGeom>
        </p:spPr>
      </p:pic>
      <p:sp>
        <p:nvSpPr>
          <p:cNvPr id="7" name="아래쪽 화살표 6"/>
          <p:cNvSpPr/>
          <p:nvPr/>
        </p:nvSpPr>
        <p:spPr>
          <a:xfrm>
            <a:off x="4788131" y="5178829"/>
            <a:ext cx="2177934" cy="656706"/>
          </a:xfrm>
          <a:prstGeom prst="down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9713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0" y="1"/>
            <a:ext cx="12192000" cy="947116"/>
          </a:xfrm>
          <a:prstGeom prst="rect">
            <a:avLst/>
          </a:prstGeom>
          <a:gradFill flip="none" rotWithShape="1">
            <a:gsLst>
              <a:gs pos="0">
                <a:srgbClr val="382F80"/>
              </a:gs>
              <a:gs pos="97000">
                <a:schemeClr val="accent1">
                  <a:lumMod val="30000"/>
                  <a:lumOff val="70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381000" dist="38100" dir="162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2" latinLnBrk="0">
              <a:lnSpc>
                <a:spcPct val="150000"/>
              </a:lnSpc>
              <a:defRPr/>
            </a:pPr>
            <a:r>
              <a:rPr lang="en-US" altLang="ko-KR" sz="2400" b="1" i="1" kern="0" dirty="0" smtClean="0">
                <a:solidFill>
                  <a:prstClr val="white"/>
                </a:solidFill>
              </a:rPr>
              <a:t>GAME STORE</a:t>
            </a:r>
            <a:endParaRPr lang="en-US" altLang="ko-KR" sz="1050" kern="0" dirty="0">
              <a:solidFill>
                <a:prstClr val="white"/>
              </a:solidFill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986308" y="715947"/>
            <a:ext cx="10256983" cy="5103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175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  <a:sym typeface="Wingdings" panose="05000000000000000000" pitchFamily="2" charset="2"/>
              </a:rPr>
              <a:t> </a:t>
            </a:r>
            <a:r>
              <a:rPr lang="ko-KR" altLang="en-US" sz="24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개발 목적</a:t>
            </a:r>
          </a:p>
        </p:txBody>
      </p:sp>
      <p:sp>
        <p:nvSpPr>
          <p:cNvPr id="27" name="직사각형 26"/>
          <p:cNvSpPr/>
          <p:nvPr/>
        </p:nvSpPr>
        <p:spPr>
          <a:xfrm>
            <a:off x="11243292" y="715947"/>
            <a:ext cx="498764" cy="510382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  <a:effectLst>
            <a:outerShdw blurRad="3175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8241A10B-0C64-42B8-A0EA-2388CC508934}"/>
              </a:ext>
            </a:extLst>
          </p:cNvPr>
          <p:cNvSpPr/>
          <p:nvPr/>
        </p:nvSpPr>
        <p:spPr>
          <a:xfrm>
            <a:off x="11319440" y="170786"/>
            <a:ext cx="324305" cy="324305"/>
          </a:xfrm>
          <a:prstGeom prst="ellipse">
            <a:avLst/>
          </a:prstGeom>
          <a:blipFill dpi="0" rotWithShape="1">
            <a:blip r:embed="rId2"/>
            <a:srcRect/>
            <a:stretch>
              <a:fillRect t="-6000" b="-19000"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b="1">
              <a:solidFill>
                <a:prstClr val="white"/>
              </a:solidFill>
            </a:endParaRP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1CD963FA-706C-41C9-ABB4-A9FC43E5E237}"/>
              </a:ext>
            </a:extLst>
          </p:cNvPr>
          <p:cNvGrpSpPr/>
          <p:nvPr/>
        </p:nvGrpSpPr>
        <p:grpSpPr>
          <a:xfrm>
            <a:off x="11379799" y="835356"/>
            <a:ext cx="225749" cy="271564"/>
            <a:chOff x="9318625" y="1320799"/>
            <a:chExt cx="411780" cy="495349"/>
          </a:xfrm>
        </p:grpSpPr>
        <p:sp>
          <p:nvSpPr>
            <p:cNvPr id="35" name="원형: 비어 있음 10">
              <a:extLst>
                <a:ext uri="{FF2B5EF4-FFF2-40B4-BE49-F238E27FC236}">
                  <a16:creationId xmlns:a16="http://schemas.microsoft.com/office/drawing/2014/main" id="{50ABAA4E-830C-47B1-9918-C85BDD5CBC76}"/>
                </a:ext>
              </a:extLst>
            </p:cNvPr>
            <p:cNvSpPr/>
            <p:nvPr/>
          </p:nvSpPr>
          <p:spPr>
            <a:xfrm>
              <a:off x="9318625" y="1320799"/>
              <a:ext cx="388921" cy="388921"/>
            </a:xfrm>
            <a:prstGeom prst="donut">
              <a:avLst>
                <a:gd name="adj" fmla="val 1218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6" name="사각형: 둥근 모서리 12">
              <a:extLst>
                <a:ext uri="{FF2B5EF4-FFF2-40B4-BE49-F238E27FC236}">
                  <a16:creationId xmlns:a16="http://schemas.microsoft.com/office/drawing/2014/main" id="{0CE6BAC4-D940-478B-ADC2-975F58EF8A79}"/>
                </a:ext>
              </a:extLst>
            </p:cNvPr>
            <p:cNvSpPr/>
            <p:nvPr/>
          </p:nvSpPr>
          <p:spPr>
            <a:xfrm rot="18900000">
              <a:off x="9684686" y="1600148"/>
              <a:ext cx="45719" cy="216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415636" y="233554"/>
            <a:ext cx="309420" cy="285555"/>
            <a:chOff x="752762" y="601945"/>
            <a:chExt cx="329913" cy="285555"/>
          </a:xfrm>
          <a:solidFill>
            <a:srgbClr val="FE615C"/>
          </a:solidFill>
        </p:grpSpPr>
        <p:sp>
          <p:nvSpPr>
            <p:cNvPr id="38" name="모서리가 둥근 직사각형 37"/>
            <p:cNvSpPr/>
            <p:nvPr/>
          </p:nvSpPr>
          <p:spPr>
            <a:xfrm>
              <a:off x="752762" y="601945"/>
              <a:ext cx="32991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9" name="모서리가 둥근 직사각형 38"/>
            <p:cNvSpPr/>
            <p:nvPr/>
          </p:nvSpPr>
          <p:spPr>
            <a:xfrm>
              <a:off x="752762" y="688730"/>
              <a:ext cx="257176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0" name="모서리가 둥근 직사각형 39"/>
            <p:cNvSpPr/>
            <p:nvPr/>
          </p:nvSpPr>
          <p:spPr>
            <a:xfrm>
              <a:off x="752762" y="775515"/>
              <a:ext cx="18002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1" name="모서리가 둥근 직사각형 40"/>
            <p:cNvSpPr/>
            <p:nvPr/>
          </p:nvSpPr>
          <p:spPr>
            <a:xfrm>
              <a:off x="752762" y="862300"/>
              <a:ext cx="28289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32" name="Picture 2" descr="https://img1.daumcdn.net/thumb/R658x0.q70/?fname=https://t1.daumcdn.net/news/202105/25/thisisgame/20210525044318056xbqw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1690" y="1404102"/>
            <a:ext cx="3760953" cy="2720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4" descr="오리진 (플랫폼) - 위키백과, 우리 모두의 백과사전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4304" y="2034153"/>
            <a:ext cx="3834534" cy="14603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6" descr="Epic Newsroom - Epic Games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6109" y="3974773"/>
            <a:ext cx="4532113" cy="2549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8" descr="에이리언: 파이어팀 엘리트 협동플레이 이벤트 안내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3862" y="3494472"/>
            <a:ext cx="6135162" cy="3272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2598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0" y="1"/>
            <a:ext cx="12192000" cy="947116"/>
          </a:xfrm>
          <a:prstGeom prst="rect">
            <a:avLst/>
          </a:prstGeom>
          <a:gradFill flip="none" rotWithShape="1">
            <a:gsLst>
              <a:gs pos="0">
                <a:srgbClr val="382F80"/>
              </a:gs>
              <a:gs pos="97000">
                <a:schemeClr val="accent1">
                  <a:lumMod val="30000"/>
                  <a:lumOff val="70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381000" dist="38100" dir="162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2" latinLnBrk="0">
              <a:lnSpc>
                <a:spcPct val="150000"/>
              </a:lnSpc>
              <a:defRPr/>
            </a:pPr>
            <a:r>
              <a:rPr lang="en-US" altLang="ko-KR" sz="2400" b="1" i="1" kern="0" dirty="0" smtClean="0">
                <a:solidFill>
                  <a:prstClr val="white"/>
                </a:solidFill>
              </a:rPr>
              <a:t>GAME STORE</a:t>
            </a:r>
            <a:endParaRPr lang="en-US" altLang="ko-KR" sz="1050" kern="0" dirty="0">
              <a:solidFill>
                <a:prstClr val="white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직사각형 25"/>
              <p:cNvSpPr/>
              <p:nvPr/>
            </p:nvSpPr>
            <p:spPr>
              <a:xfrm>
                <a:off x="986308" y="715947"/>
                <a:ext cx="10256983" cy="5103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17500" dist="38100" dir="5400000" algn="t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ko-KR" altLang="en-US" sz="2400" i="1" dirty="0" smtClean="0">
                        <a:ln>
                          <a:solidFill>
                            <a:schemeClr val="tx1"/>
                          </a:solidFill>
                        </a:ln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</m:t>
                    </m:r>
                  </m:oMath>
                </a14:m>
                <a:r>
                  <a:rPr lang="ko-KR" altLang="en-US" sz="2400" dirty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  <a:sym typeface="Wingdings" panose="05000000000000000000" pitchFamily="2" charset="2"/>
                  </a:rPr>
                  <a:t> </a:t>
                </a:r>
                <a:r>
                  <a:rPr lang="ko-KR" altLang="en-US" sz="2400" dirty="0" smtClean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  <a:sym typeface="Wingdings" panose="05000000000000000000" pitchFamily="2" charset="2"/>
                  </a:rPr>
                  <a:t>게시판 댓글</a:t>
                </a:r>
                <a:endParaRPr lang="ko-KR" altLang="en-US" sz="2400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26" name="직사각형 2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6308" y="715947"/>
                <a:ext cx="10256983" cy="51038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ffectLst>
                <a:outerShdw blurRad="317500" dist="38100" dir="5400000" algn="t" rotWithShape="0">
                  <a:prstClr val="black">
                    <a:alpha val="15000"/>
                  </a:prstClr>
                </a:outerShdw>
              </a:effectLst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직사각형 26"/>
          <p:cNvSpPr/>
          <p:nvPr/>
        </p:nvSpPr>
        <p:spPr>
          <a:xfrm>
            <a:off x="11243292" y="715947"/>
            <a:ext cx="498764" cy="510382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  <a:effectLst>
            <a:outerShdw blurRad="3175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8241A10B-0C64-42B8-A0EA-2388CC508934}"/>
              </a:ext>
            </a:extLst>
          </p:cNvPr>
          <p:cNvSpPr/>
          <p:nvPr/>
        </p:nvSpPr>
        <p:spPr>
          <a:xfrm>
            <a:off x="11319440" y="170786"/>
            <a:ext cx="324305" cy="324305"/>
          </a:xfrm>
          <a:prstGeom prst="ellipse">
            <a:avLst/>
          </a:prstGeom>
          <a:blipFill dpi="0" rotWithShape="1">
            <a:blip r:embed="rId3"/>
            <a:srcRect/>
            <a:stretch>
              <a:fillRect t="-6000" b="-19000"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b="1">
              <a:solidFill>
                <a:prstClr val="white"/>
              </a:solidFill>
            </a:endParaRP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1CD963FA-706C-41C9-ABB4-A9FC43E5E237}"/>
              </a:ext>
            </a:extLst>
          </p:cNvPr>
          <p:cNvGrpSpPr/>
          <p:nvPr/>
        </p:nvGrpSpPr>
        <p:grpSpPr>
          <a:xfrm>
            <a:off x="11379799" y="835356"/>
            <a:ext cx="225749" cy="271564"/>
            <a:chOff x="9318625" y="1320799"/>
            <a:chExt cx="411780" cy="495349"/>
          </a:xfrm>
        </p:grpSpPr>
        <p:sp>
          <p:nvSpPr>
            <p:cNvPr id="35" name="원형: 비어 있음 10">
              <a:extLst>
                <a:ext uri="{FF2B5EF4-FFF2-40B4-BE49-F238E27FC236}">
                  <a16:creationId xmlns:a16="http://schemas.microsoft.com/office/drawing/2014/main" id="{50ABAA4E-830C-47B1-9918-C85BDD5CBC76}"/>
                </a:ext>
              </a:extLst>
            </p:cNvPr>
            <p:cNvSpPr/>
            <p:nvPr/>
          </p:nvSpPr>
          <p:spPr>
            <a:xfrm>
              <a:off x="9318625" y="1320799"/>
              <a:ext cx="388921" cy="388921"/>
            </a:xfrm>
            <a:prstGeom prst="donut">
              <a:avLst>
                <a:gd name="adj" fmla="val 1218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6" name="사각형: 둥근 모서리 12">
              <a:extLst>
                <a:ext uri="{FF2B5EF4-FFF2-40B4-BE49-F238E27FC236}">
                  <a16:creationId xmlns:a16="http://schemas.microsoft.com/office/drawing/2014/main" id="{0CE6BAC4-D940-478B-ADC2-975F58EF8A79}"/>
                </a:ext>
              </a:extLst>
            </p:cNvPr>
            <p:cNvSpPr/>
            <p:nvPr/>
          </p:nvSpPr>
          <p:spPr>
            <a:xfrm rot="18900000">
              <a:off x="9684686" y="1600148"/>
              <a:ext cx="45719" cy="216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415636" y="233554"/>
            <a:ext cx="309420" cy="285555"/>
            <a:chOff x="752762" y="601945"/>
            <a:chExt cx="329913" cy="285555"/>
          </a:xfrm>
          <a:solidFill>
            <a:srgbClr val="FE615C"/>
          </a:solidFill>
        </p:grpSpPr>
        <p:sp>
          <p:nvSpPr>
            <p:cNvPr id="38" name="모서리가 둥근 직사각형 37"/>
            <p:cNvSpPr/>
            <p:nvPr/>
          </p:nvSpPr>
          <p:spPr>
            <a:xfrm>
              <a:off x="752762" y="601945"/>
              <a:ext cx="32991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9" name="모서리가 둥근 직사각형 38"/>
            <p:cNvSpPr/>
            <p:nvPr/>
          </p:nvSpPr>
          <p:spPr>
            <a:xfrm>
              <a:off x="752762" y="688730"/>
              <a:ext cx="257176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0" name="모서리가 둥근 직사각형 39"/>
            <p:cNvSpPr/>
            <p:nvPr/>
          </p:nvSpPr>
          <p:spPr>
            <a:xfrm>
              <a:off x="752762" y="775515"/>
              <a:ext cx="18002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1" name="모서리가 둥근 직사각형 40"/>
            <p:cNvSpPr/>
            <p:nvPr/>
          </p:nvSpPr>
          <p:spPr>
            <a:xfrm>
              <a:off x="752762" y="862300"/>
              <a:ext cx="28289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155577" y="3554855"/>
            <a:ext cx="1909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댓글 수 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6308" y="1479834"/>
            <a:ext cx="5342262" cy="3142042"/>
          </a:xfrm>
          <a:prstGeom prst="rect">
            <a:avLst/>
          </a:prstGeom>
        </p:spPr>
      </p:pic>
      <p:sp>
        <p:nvSpPr>
          <p:cNvPr id="16" name="직사각형 15"/>
          <p:cNvSpPr/>
          <p:nvPr/>
        </p:nvSpPr>
        <p:spPr>
          <a:xfrm>
            <a:off x="1315130" y="3554854"/>
            <a:ext cx="4819663" cy="717887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11486" y="3398792"/>
            <a:ext cx="5130801" cy="1223084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35626" y="5410898"/>
            <a:ext cx="8939110" cy="635531"/>
          </a:xfrm>
          <a:prstGeom prst="rect">
            <a:avLst/>
          </a:prstGeom>
        </p:spPr>
      </p:pic>
      <p:cxnSp>
        <p:nvCxnSpPr>
          <p:cNvPr id="7" name="직선 화살표 연결선 6"/>
          <p:cNvCxnSpPr/>
          <p:nvPr/>
        </p:nvCxnSpPr>
        <p:spPr>
          <a:xfrm flipH="1">
            <a:off x="4206240" y="4380807"/>
            <a:ext cx="2277688" cy="1246909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순서도: 수행의 시작/종료 27"/>
          <p:cNvSpPr/>
          <p:nvPr/>
        </p:nvSpPr>
        <p:spPr>
          <a:xfrm>
            <a:off x="1571105" y="4875381"/>
            <a:ext cx="1984157" cy="432666"/>
          </a:xfrm>
          <a:prstGeom prst="flowChartTerminator">
            <a:avLst/>
          </a:prstGeom>
          <a:effectLst>
            <a:outerShdw blurRad="114300" dist="76200" dir="5400000" algn="t" rotWithShape="0">
              <a:prstClr val="black">
                <a:alpha val="40000"/>
              </a:prstClr>
            </a:outerShdw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63500"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댓글 카운터</a:t>
            </a:r>
            <a:endParaRPr lang="ko-KR" altLang="en-US" sz="16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blurRad="63500"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67324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0" y="1"/>
            <a:ext cx="12192000" cy="947116"/>
          </a:xfrm>
          <a:prstGeom prst="rect">
            <a:avLst/>
          </a:prstGeom>
          <a:gradFill flip="none" rotWithShape="1">
            <a:gsLst>
              <a:gs pos="0">
                <a:srgbClr val="382F80"/>
              </a:gs>
              <a:gs pos="97000">
                <a:schemeClr val="accent1">
                  <a:lumMod val="30000"/>
                  <a:lumOff val="70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381000" dist="38100" dir="162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2" latinLnBrk="0">
              <a:lnSpc>
                <a:spcPct val="150000"/>
              </a:lnSpc>
              <a:defRPr/>
            </a:pPr>
            <a:r>
              <a:rPr lang="en-US" altLang="ko-KR" sz="2400" b="1" i="1" kern="0" dirty="0" smtClean="0">
                <a:solidFill>
                  <a:prstClr val="white"/>
                </a:solidFill>
              </a:rPr>
              <a:t>GAME STORE</a:t>
            </a:r>
            <a:endParaRPr lang="en-US" altLang="ko-KR" sz="1050" kern="0" dirty="0">
              <a:solidFill>
                <a:prstClr val="white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직사각형 25"/>
              <p:cNvSpPr/>
              <p:nvPr/>
            </p:nvSpPr>
            <p:spPr>
              <a:xfrm>
                <a:off x="986308" y="715947"/>
                <a:ext cx="10256983" cy="5103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17500" dist="38100" dir="5400000" algn="t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ko-KR" altLang="en-US" sz="2400" i="1" dirty="0" smtClean="0">
                        <a:ln>
                          <a:solidFill>
                            <a:schemeClr val="tx1"/>
                          </a:solidFill>
                        </a:ln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</m:t>
                    </m:r>
                  </m:oMath>
                </a14:m>
                <a:r>
                  <a:rPr lang="ko-KR" altLang="en-US" sz="2400" dirty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  <a:sym typeface="Wingdings" panose="05000000000000000000" pitchFamily="2" charset="2"/>
                  </a:rPr>
                  <a:t> </a:t>
                </a:r>
                <a:r>
                  <a:rPr lang="en-US" altLang="ko-KR" sz="2400" dirty="0" smtClean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  <a:sym typeface="Wingdings" panose="05000000000000000000" pitchFamily="2" charset="2"/>
                  </a:rPr>
                  <a:t>Q&amp;A/</a:t>
                </a:r>
                <a:r>
                  <a:rPr lang="ko-KR" altLang="en-US" sz="2400" dirty="0" smtClean="0">
                    <a:ln>
                      <a:solidFill>
                        <a:schemeClr val="tx1"/>
                      </a:solidFill>
                    </a:ln>
                    <a:solidFill>
                      <a:sysClr val="windowText" lastClr="000000"/>
                    </a:solidFill>
                    <a:sym typeface="Wingdings" panose="05000000000000000000" pitchFamily="2" charset="2"/>
                  </a:rPr>
                  <a:t>커뮤니티 카테고리</a:t>
                </a:r>
                <a:endParaRPr lang="ko-KR" altLang="en-US" sz="2400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26" name="직사각형 2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6308" y="715947"/>
                <a:ext cx="10256983" cy="51038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ffectLst>
                <a:outerShdw blurRad="317500" dist="38100" dir="5400000" algn="t" rotWithShape="0">
                  <a:prstClr val="black">
                    <a:alpha val="15000"/>
                  </a:prstClr>
                </a:outerShdw>
              </a:effectLst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직사각형 26"/>
          <p:cNvSpPr/>
          <p:nvPr/>
        </p:nvSpPr>
        <p:spPr>
          <a:xfrm>
            <a:off x="11243292" y="715947"/>
            <a:ext cx="498764" cy="510382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  <a:effectLst>
            <a:outerShdw blurRad="3175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8241A10B-0C64-42B8-A0EA-2388CC508934}"/>
              </a:ext>
            </a:extLst>
          </p:cNvPr>
          <p:cNvSpPr/>
          <p:nvPr/>
        </p:nvSpPr>
        <p:spPr>
          <a:xfrm>
            <a:off x="11319440" y="170786"/>
            <a:ext cx="324305" cy="324305"/>
          </a:xfrm>
          <a:prstGeom prst="ellipse">
            <a:avLst/>
          </a:prstGeom>
          <a:blipFill dpi="0" rotWithShape="1">
            <a:blip r:embed="rId3"/>
            <a:srcRect/>
            <a:stretch>
              <a:fillRect t="-6000" b="-19000"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b="1">
              <a:solidFill>
                <a:prstClr val="white"/>
              </a:solidFill>
            </a:endParaRP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1CD963FA-706C-41C9-ABB4-A9FC43E5E237}"/>
              </a:ext>
            </a:extLst>
          </p:cNvPr>
          <p:cNvGrpSpPr/>
          <p:nvPr/>
        </p:nvGrpSpPr>
        <p:grpSpPr>
          <a:xfrm>
            <a:off x="11379799" y="835356"/>
            <a:ext cx="225749" cy="271564"/>
            <a:chOff x="9318625" y="1320799"/>
            <a:chExt cx="411780" cy="495349"/>
          </a:xfrm>
        </p:grpSpPr>
        <p:sp>
          <p:nvSpPr>
            <p:cNvPr id="35" name="원형: 비어 있음 10">
              <a:extLst>
                <a:ext uri="{FF2B5EF4-FFF2-40B4-BE49-F238E27FC236}">
                  <a16:creationId xmlns:a16="http://schemas.microsoft.com/office/drawing/2014/main" id="{50ABAA4E-830C-47B1-9918-C85BDD5CBC76}"/>
                </a:ext>
              </a:extLst>
            </p:cNvPr>
            <p:cNvSpPr/>
            <p:nvPr/>
          </p:nvSpPr>
          <p:spPr>
            <a:xfrm>
              <a:off x="9318625" y="1320799"/>
              <a:ext cx="388921" cy="388921"/>
            </a:xfrm>
            <a:prstGeom prst="donut">
              <a:avLst>
                <a:gd name="adj" fmla="val 1218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6" name="사각형: 둥근 모서리 12">
              <a:extLst>
                <a:ext uri="{FF2B5EF4-FFF2-40B4-BE49-F238E27FC236}">
                  <a16:creationId xmlns:a16="http://schemas.microsoft.com/office/drawing/2014/main" id="{0CE6BAC4-D940-478B-ADC2-975F58EF8A79}"/>
                </a:ext>
              </a:extLst>
            </p:cNvPr>
            <p:cNvSpPr/>
            <p:nvPr/>
          </p:nvSpPr>
          <p:spPr>
            <a:xfrm rot="18900000">
              <a:off x="9684686" y="1600148"/>
              <a:ext cx="45719" cy="216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415636" y="233554"/>
            <a:ext cx="309420" cy="285555"/>
            <a:chOff x="752762" y="601945"/>
            <a:chExt cx="329913" cy="285555"/>
          </a:xfrm>
          <a:solidFill>
            <a:srgbClr val="FE615C"/>
          </a:solidFill>
        </p:grpSpPr>
        <p:sp>
          <p:nvSpPr>
            <p:cNvPr id="38" name="모서리가 둥근 직사각형 37"/>
            <p:cNvSpPr/>
            <p:nvPr/>
          </p:nvSpPr>
          <p:spPr>
            <a:xfrm>
              <a:off x="752762" y="601945"/>
              <a:ext cx="32991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9" name="모서리가 둥근 직사각형 38"/>
            <p:cNvSpPr/>
            <p:nvPr/>
          </p:nvSpPr>
          <p:spPr>
            <a:xfrm>
              <a:off x="752762" y="688730"/>
              <a:ext cx="257176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0" name="모서리가 둥근 직사각형 39"/>
            <p:cNvSpPr/>
            <p:nvPr/>
          </p:nvSpPr>
          <p:spPr>
            <a:xfrm>
              <a:off x="752762" y="775515"/>
              <a:ext cx="18002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1" name="모서리가 둥근 직사각형 40"/>
            <p:cNvSpPr/>
            <p:nvPr/>
          </p:nvSpPr>
          <p:spPr>
            <a:xfrm>
              <a:off x="752762" y="862300"/>
              <a:ext cx="28289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5746" y="3039642"/>
            <a:ext cx="3603828" cy="2082614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37012" y="5137088"/>
            <a:ext cx="4541692" cy="1576541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37012" y="1942275"/>
            <a:ext cx="4541692" cy="2707246"/>
          </a:xfrm>
          <a:prstGeom prst="rect">
            <a:avLst/>
          </a:prstGeom>
        </p:spPr>
      </p:pic>
      <p:cxnSp>
        <p:nvCxnSpPr>
          <p:cNvPr id="8" name="직선 화살표 연결선 7"/>
          <p:cNvCxnSpPr/>
          <p:nvPr/>
        </p:nvCxnSpPr>
        <p:spPr>
          <a:xfrm flipV="1">
            <a:off x="4753069" y="3105339"/>
            <a:ext cx="1358020" cy="751437"/>
          </a:xfrm>
          <a:prstGeom prst="straightConnector1">
            <a:avLst/>
          </a:prstGeom>
          <a:ln w="1746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/>
          <p:cNvCxnSpPr/>
          <p:nvPr/>
        </p:nvCxnSpPr>
        <p:spPr>
          <a:xfrm>
            <a:off x="4753069" y="4715348"/>
            <a:ext cx="1430448" cy="843480"/>
          </a:xfrm>
          <a:prstGeom prst="straightConnector1">
            <a:avLst/>
          </a:prstGeom>
          <a:ln w="1746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6437012" y="1529230"/>
            <a:ext cx="17925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커뮤니티</a:t>
            </a:r>
            <a:endParaRPr lang="ko-KR" alt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6437012" y="4764981"/>
            <a:ext cx="17925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Q&amp;A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60871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/>
          <p:cNvGrpSpPr>
            <a:grpSpLocks noChangeAspect="1"/>
          </p:cNvGrpSpPr>
          <p:nvPr/>
        </p:nvGrpSpPr>
        <p:grpSpPr>
          <a:xfrm>
            <a:off x="1293182" y="662421"/>
            <a:ext cx="9605637" cy="5533158"/>
            <a:chOff x="1293182" y="662421"/>
            <a:chExt cx="9605637" cy="5533158"/>
          </a:xfrm>
        </p:grpSpPr>
        <p:grpSp>
          <p:nvGrpSpPr>
            <p:cNvPr id="5" name="그룹 4"/>
            <p:cNvGrpSpPr/>
            <p:nvPr/>
          </p:nvGrpSpPr>
          <p:grpSpPr>
            <a:xfrm>
              <a:off x="1293182" y="662421"/>
              <a:ext cx="9605637" cy="5533158"/>
              <a:chOff x="1293181" y="1423962"/>
              <a:chExt cx="9605637" cy="5533158"/>
            </a:xfrm>
          </p:grpSpPr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1F265B0F-6A62-4D15-B27D-48FBA239DCB3}"/>
                  </a:ext>
                </a:extLst>
              </p:cNvPr>
              <p:cNvSpPr/>
              <p:nvPr/>
            </p:nvSpPr>
            <p:spPr>
              <a:xfrm>
                <a:off x="1293181" y="1423962"/>
                <a:ext cx="9605637" cy="5533158"/>
              </a:xfrm>
              <a:prstGeom prst="roundRect">
                <a:avLst>
                  <a:gd name="adj" fmla="val 6925"/>
                </a:avLst>
              </a:prstGeom>
              <a:gradFill>
                <a:gsLst>
                  <a:gs pos="16000">
                    <a:srgbClr val="382F80"/>
                  </a:gs>
                  <a:gs pos="82000">
                    <a:srgbClr val="002060">
                      <a:tint val="44500"/>
                      <a:satMod val="160000"/>
                    </a:srgbClr>
                  </a:gs>
                  <a:gs pos="98000">
                    <a:srgbClr val="002060">
                      <a:tint val="23500"/>
                      <a:satMod val="160000"/>
                    </a:srgbClr>
                  </a:gs>
                </a:gsLst>
                <a:lin ang="2700000" scaled="1"/>
              </a:gradFill>
              <a:ln>
                <a:noFill/>
              </a:ln>
              <a:effectLst>
                <a:outerShdw blurRad="304800" dist="635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4" name="그룹 3"/>
              <p:cNvGrpSpPr/>
              <p:nvPr/>
            </p:nvGrpSpPr>
            <p:grpSpPr>
              <a:xfrm>
                <a:off x="1639964" y="1570142"/>
                <a:ext cx="3394423" cy="1015663"/>
                <a:chOff x="1639964" y="1570142"/>
                <a:chExt cx="3394423" cy="1015663"/>
              </a:xfrm>
            </p:grpSpPr>
            <p:grpSp>
              <p:nvGrpSpPr>
                <p:cNvPr id="14" name="그룹 13">
                  <a:extLst>
                    <a:ext uri="{FF2B5EF4-FFF2-40B4-BE49-F238E27FC236}">
                      <a16:creationId xmlns:a16="http://schemas.microsoft.com/office/drawing/2014/main" id="{F0019BEF-FD97-46A3-BDC2-B419B7328429}"/>
                    </a:ext>
                  </a:extLst>
                </p:cNvPr>
                <p:cNvGrpSpPr/>
                <p:nvPr/>
              </p:nvGrpSpPr>
              <p:grpSpPr>
                <a:xfrm>
                  <a:off x="1639964" y="1746501"/>
                  <a:ext cx="543944" cy="508427"/>
                  <a:chOff x="752762" y="601945"/>
                  <a:chExt cx="329913" cy="285555"/>
                </a:xfrm>
                <a:solidFill>
                  <a:srgbClr val="FE615C"/>
                </a:solidFill>
              </p:grpSpPr>
              <p:sp>
                <p:nvSpPr>
                  <p:cNvPr id="15" name="모서리가 둥근 직사각형 68">
                    <a:extLst>
                      <a:ext uri="{FF2B5EF4-FFF2-40B4-BE49-F238E27FC236}">
                        <a16:creationId xmlns:a16="http://schemas.microsoft.com/office/drawing/2014/main" id="{20C4C86B-8037-41B4-8A18-C2E25795DCB3}"/>
                      </a:ext>
                    </a:extLst>
                  </p:cNvPr>
                  <p:cNvSpPr/>
                  <p:nvPr/>
                </p:nvSpPr>
                <p:spPr>
                  <a:xfrm>
                    <a:off x="752762" y="601945"/>
                    <a:ext cx="329913" cy="25200"/>
                  </a:xfrm>
                  <a:prstGeom prst="roundRect">
                    <a:avLst>
                      <a:gd name="adj" fmla="val 50000"/>
                    </a:avLst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16" name="모서리가 둥근 직사각형 69">
                    <a:extLst>
                      <a:ext uri="{FF2B5EF4-FFF2-40B4-BE49-F238E27FC236}">
                        <a16:creationId xmlns:a16="http://schemas.microsoft.com/office/drawing/2014/main" id="{BCAD96AD-A50D-40E3-9164-DEB47D7FD9C1}"/>
                      </a:ext>
                    </a:extLst>
                  </p:cNvPr>
                  <p:cNvSpPr/>
                  <p:nvPr/>
                </p:nvSpPr>
                <p:spPr>
                  <a:xfrm>
                    <a:off x="752762" y="688730"/>
                    <a:ext cx="257176" cy="25200"/>
                  </a:xfrm>
                  <a:prstGeom prst="roundRect">
                    <a:avLst>
                      <a:gd name="adj" fmla="val 50000"/>
                    </a:avLst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17" name="모서리가 둥근 직사각형 70">
                    <a:extLst>
                      <a:ext uri="{FF2B5EF4-FFF2-40B4-BE49-F238E27FC236}">
                        <a16:creationId xmlns:a16="http://schemas.microsoft.com/office/drawing/2014/main" id="{0E500BE4-452C-4BC9-BCCB-4BF0C4105DB2}"/>
                      </a:ext>
                    </a:extLst>
                  </p:cNvPr>
                  <p:cNvSpPr/>
                  <p:nvPr/>
                </p:nvSpPr>
                <p:spPr>
                  <a:xfrm>
                    <a:off x="752762" y="775515"/>
                    <a:ext cx="180023" cy="25200"/>
                  </a:xfrm>
                  <a:prstGeom prst="roundRect">
                    <a:avLst>
                      <a:gd name="adj" fmla="val 50000"/>
                    </a:avLst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18" name="모서리가 둥근 직사각형 71">
                    <a:extLst>
                      <a:ext uri="{FF2B5EF4-FFF2-40B4-BE49-F238E27FC236}">
                        <a16:creationId xmlns:a16="http://schemas.microsoft.com/office/drawing/2014/main" id="{4538DF11-B849-48FE-B436-F70F71B9B111}"/>
                      </a:ext>
                    </a:extLst>
                  </p:cNvPr>
                  <p:cNvSpPr/>
                  <p:nvPr/>
                </p:nvSpPr>
                <p:spPr>
                  <a:xfrm>
                    <a:off x="752762" y="862300"/>
                    <a:ext cx="282893" cy="25200"/>
                  </a:xfrm>
                  <a:prstGeom prst="roundRect">
                    <a:avLst>
                      <a:gd name="adj" fmla="val 50000"/>
                    </a:avLst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</p:grpSp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F4C3B51C-52FE-45E6-8DCB-2102461D03FE}"/>
                    </a:ext>
                  </a:extLst>
                </p:cNvPr>
                <p:cNvSpPr txBox="1"/>
                <p:nvPr/>
              </p:nvSpPr>
              <p:spPr>
                <a:xfrm>
                  <a:off x="2410766" y="1570142"/>
                  <a:ext cx="2623621" cy="1015663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latinLnBrk="0">
                    <a:lnSpc>
                      <a:spcPct val="150000"/>
                    </a:lnSpc>
                    <a:defRPr/>
                  </a:pPr>
                  <a:r>
                    <a:rPr lang="en-US" altLang="ko-KR" sz="2000" b="1" i="1" kern="0" dirty="0">
                      <a:solidFill>
                        <a:prstClr val="white"/>
                      </a:solidFill>
                    </a:rPr>
                    <a:t>C TEAM </a:t>
                  </a:r>
                </a:p>
                <a:p>
                  <a:pPr latinLnBrk="0">
                    <a:lnSpc>
                      <a:spcPct val="150000"/>
                    </a:lnSpc>
                    <a:defRPr/>
                  </a:pPr>
                  <a:r>
                    <a:rPr lang="en-US" altLang="ko-KR" sz="2000" b="1" i="1" kern="0" dirty="0" smtClean="0">
                      <a:solidFill>
                        <a:prstClr val="white"/>
                      </a:solidFill>
                    </a:rPr>
                    <a:t>JSP PROJECT </a:t>
                  </a:r>
                  <a:endParaRPr lang="en-US" altLang="ko-KR" sz="2000" b="1" i="1" kern="0" dirty="0">
                    <a:solidFill>
                      <a:prstClr val="white"/>
                    </a:solidFill>
                  </a:endParaRPr>
                </a:p>
              </p:txBody>
            </p:sp>
          </p:grpSp>
        </p:grpSp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00FAEEC9-72DF-44D0-A353-3DDA14FA5102}"/>
                </a:ext>
              </a:extLst>
            </p:cNvPr>
            <p:cNvSpPr/>
            <p:nvPr/>
          </p:nvSpPr>
          <p:spPr>
            <a:xfrm>
              <a:off x="2997255" y="2887315"/>
              <a:ext cx="6197490" cy="1083371"/>
            </a:xfrm>
            <a:prstGeom prst="roundRect">
              <a:avLst>
                <a:gd name="adj" fmla="val 10342"/>
              </a:avLst>
            </a:prstGeom>
            <a:solidFill>
              <a:schemeClr val="bg1"/>
            </a:solidFill>
            <a:ln>
              <a:noFill/>
            </a:ln>
            <a:effectLst>
              <a:outerShdw blurRad="317500" dist="38100" dir="540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3200" dirty="0" smtClean="0">
                  <a:ln w="0">
                    <a:solidFill>
                      <a:schemeClr val="tx1"/>
                    </a:solidFill>
                  </a:ln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수정 및 보완해야 할 점</a:t>
              </a:r>
              <a:endParaRPr lang="ko-KR" altLang="en-US" sz="3200" dirty="0">
                <a:ln w="0">
                  <a:solidFill>
                    <a:schemeClr val="tx1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F8BE43B2-0F01-4359-A2A4-2D89CA971130}"/>
                </a:ext>
              </a:extLst>
            </p:cNvPr>
            <p:cNvGrpSpPr/>
            <p:nvPr/>
          </p:nvGrpSpPr>
          <p:grpSpPr>
            <a:xfrm>
              <a:off x="3236205" y="3029901"/>
              <a:ext cx="663534" cy="798197"/>
              <a:chOff x="9318625" y="1320799"/>
              <a:chExt cx="411780" cy="495349"/>
            </a:xfrm>
            <a:solidFill>
              <a:schemeClr val="bg1">
                <a:lumMod val="65000"/>
              </a:schemeClr>
            </a:solidFill>
          </p:grpSpPr>
          <p:sp>
            <p:nvSpPr>
              <p:cNvPr id="12" name="원형: 비어 있음 10">
                <a:extLst>
                  <a:ext uri="{FF2B5EF4-FFF2-40B4-BE49-F238E27FC236}">
                    <a16:creationId xmlns:a16="http://schemas.microsoft.com/office/drawing/2014/main" id="{ADBCE68D-5235-4D75-9BBC-8CE1CEFFDDDD}"/>
                  </a:ext>
                </a:extLst>
              </p:cNvPr>
              <p:cNvSpPr/>
              <p:nvPr/>
            </p:nvSpPr>
            <p:spPr>
              <a:xfrm>
                <a:off x="9318625" y="1320799"/>
                <a:ext cx="388921" cy="388921"/>
              </a:xfrm>
              <a:prstGeom prst="donut">
                <a:avLst>
                  <a:gd name="adj" fmla="val 12186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3" name="사각형: 둥근 모서리 12">
                <a:extLst>
                  <a:ext uri="{FF2B5EF4-FFF2-40B4-BE49-F238E27FC236}">
                    <a16:creationId xmlns:a16="http://schemas.microsoft.com/office/drawing/2014/main" id="{39C44FD8-FD6F-4BB5-A9A1-B79421FF912D}"/>
                  </a:ext>
                </a:extLst>
              </p:cNvPr>
              <p:cNvSpPr/>
              <p:nvPr/>
            </p:nvSpPr>
            <p:spPr>
              <a:xfrm rot="18900000">
                <a:off x="9684686" y="1600148"/>
                <a:ext cx="45719" cy="2160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77049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0" y="1"/>
            <a:ext cx="12192000" cy="947116"/>
          </a:xfrm>
          <a:prstGeom prst="rect">
            <a:avLst/>
          </a:prstGeom>
          <a:gradFill flip="none" rotWithShape="1">
            <a:gsLst>
              <a:gs pos="0">
                <a:srgbClr val="382F80"/>
              </a:gs>
              <a:gs pos="97000">
                <a:schemeClr val="accent1">
                  <a:lumMod val="30000"/>
                  <a:lumOff val="70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381000" dist="38100" dir="162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2" latinLnBrk="0">
              <a:lnSpc>
                <a:spcPct val="150000"/>
              </a:lnSpc>
              <a:defRPr/>
            </a:pPr>
            <a:r>
              <a:rPr lang="en-US" altLang="ko-KR" sz="2400" b="1" i="1" kern="0" dirty="0" smtClean="0">
                <a:solidFill>
                  <a:prstClr val="white"/>
                </a:solidFill>
              </a:rPr>
              <a:t>GAME STORE</a:t>
            </a:r>
            <a:endParaRPr lang="en-US" altLang="ko-KR" sz="1050" kern="0" dirty="0">
              <a:solidFill>
                <a:prstClr val="white"/>
              </a:solidFill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986308" y="715947"/>
            <a:ext cx="10256983" cy="5103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175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smtClean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  <a:sym typeface="Wingdings" panose="05000000000000000000" pitchFamily="2" charset="2"/>
              </a:rPr>
              <a:t>수정 및 보완 해야 할 점</a:t>
            </a:r>
            <a:endParaRPr lang="ko-KR" altLang="en-US" sz="2400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11243292" y="715947"/>
            <a:ext cx="498764" cy="510382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  <a:effectLst>
            <a:outerShdw blurRad="3175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8241A10B-0C64-42B8-A0EA-2388CC508934}"/>
              </a:ext>
            </a:extLst>
          </p:cNvPr>
          <p:cNvSpPr/>
          <p:nvPr/>
        </p:nvSpPr>
        <p:spPr>
          <a:xfrm>
            <a:off x="11319440" y="170786"/>
            <a:ext cx="324305" cy="324305"/>
          </a:xfrm>
          <a:prstGeom prst="ellipse">
            <a:avLst/>
          </a:prstGeom>
          <a:blipFill dpi="0" rotWithShape="1">
            <a:blip r:embed="rId2"/>
            <a:srcRect/>
            <a:stretch>
              <a:fillRect t="-6000" b="-19000"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b="1">
              <a:solidFill>
                <a:prstClr val="white"/>
              </a:solidFill>
            </a:endParaRP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1CD963FA-706C-41C9-ABB4-A9FC43E5E237}"/>
              </a:ext>
            </a:extLst>
          </p:cNvPr>
          <p:cNvGrpSpPr/>
          <p:nvPr/>
        </p:nvGrpSpPr>
        <p:grpSpPr>
          <a:xfrm>
            <a:off x="11379799" y="835356"/>
            <a:ext cx="225749" cy="271564"/>
            <a:chOff x="9318625" y="1320799"/>
            <a:chExt cx="411780" cy="495349"/>
          </a:xfrm>
        </p:grpSpPr>
        <p:sp>
          <p:nvSpPr>
            <p:cNvPr id="35" name="원형: 비어 있음 10">
              <a:extLst>
                <a:ext uri="{FF2B5EF4-FFF2-40B4-BE49-F238E27FC236}">
                  <a16:creationId xmlns:a16="http://schemas.microsoft.com/office/drawing/2014/main" id="{50ABAA4E-830C-47B1-9918-C85BDD5CBC76}"/>
                </a:ext>
              </a:extLst>
            </p:cNvPr>
            <p:cNvSpPr/>
            <p:nvPr/>
          </p:nvSpPr>
          <p:spPr>
            <a:xfrm>
              <a:off x="9318625" y="1320799"/>
              <a:ext cx="388921" cy="388921"/>
            </a:xfrm>
            <a:prstGeom prst="donut">
              <a:avLst>
                <a:gd name="adj" fmla="val 1218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6" name="사각형: 둥근 모서리 12">
              <a:extLst>
                <a:ext uri="{FF2B5EF4-FFF2-40B4-BE49-F238E27FC236}">
                  <a16:creationId xmlns:a16="http://schemas.microsoft.com/office/drawing/2014/main" id="{0CE6BAC4-D940-478B-ADC2-975F58EF8A79}"/>
                </a:ext>
              </a:extLst>
            </p:cNvPr>
            <p:cNvSpPr/>
            <p:nvPr/>
          </p:nvSpPr>
          <p:spPr>
            <a:xfrm rot="18900000">
              <a:off x="9684686" y="1600148"/>
              <a:ext cx="45719" cy="216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415636" y="233554"/>
            <a:ext cx="309420" cy="285555"/>
            <a:chOff x="752762" y="601945"/>
            <a:chExt cx="329913" cy="285555"/>
          </a:xfrm>
          <a:solidFill>
            <a:srgbClr val="FE615C"/>
          </a:solidFill>
        </p:grpSpPr>
        <p:sp>
          <p:nvSpPr>
            <p:cNvPr id="38" name="모서리가 둥근 직사각형 37"/>
            <p:cNvSpPr/>
            <p:nvPr/>
          </p:nvSpPr>
          <p:spPr>
            <a:xfrm>
              <a:off x="752762" y="601945"/>
              <a:ext cx="32991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9" name="모서리가 둥근 직사각형 38"/>
            <p:cNvSpPr/>
            <p:nvPr/>
          </p:nvSpPr>
          <p:spPr>
            <a:xfrm>
              <a:off x="752762" y="688730"/>
              <a:ext cx="257176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0" name="모서리가 둥근 직사각형 39"/>
            <p:cNvSpPr/>
            <p:nvPr/>
          </p:nvSpPr>
          <p:spPr>
            <a:xfrm>
              <a:off x="752762" y="775515"/>
              <a:ext cx="18002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1" name="모서리가 둥근 직사각형 40"/>
            <p:cNvSpPr/>
            <p:nvPr/>
          </p:nvSpPr>
          <p:spPr>
            <a:xfrm>
              <a:off x="752762" y="862300"/>
              <a:ext cx="28289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5" name="TextBox 4"/>
          <p:cNvSpPr txBox="1"/>
          <p:nvPr/>
        </p:nvSpPr>
        <p:spPr>
          <a:xfrm>
            <a:off x="1886139" y="1569624"/>
            <a:ext cx="8419722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2400" dirty="0" smtClean="0"/>
              <a:t>게임 리스트에 </a:t>
            </a:r>
            <a:r>
              <a:rPr lang="ko-KR" altLang="en-US" sz="2400" dirty="0" err="1" smtClean="0"/>
              <a:t>페이징</a:t>
            </a:r>
            <a:r>
              <a:rPr lang="ko-KR" altLang="en-US" sz="2400" dirty="0" smtClean="0"/>
              <a:t> 적용하기</a:t>
            </a:r>
            <a:endParaRPr lang="en-US" altLang="ko-KR" sz="2400" dirty="0" smtClean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sz="2400" dirty="0" smtClean="0"/>
              <a:t>Product </a:t>
            </a:r>
            <a:r>
              <a:rPr lang="ko-KR" altLang="en-US" sz="2400" dirty="0" smtClean="0"/>
              <a:t>테이블에 </a:t>
            </a:r>
            <a:r>
              <a:rPr lang="en-US" altLang="ko-KR" sz="2400" dirty="0" smtClean="0"/>
              <a:t>detail </a:t>
            </a:r>
            <a:r>
              <a:rPr lang="ko-KR" altLang="en-US" sz="2400" dirty="0" smtClean="0"/>
              <a:t>값 추가하기</a:t>
            </a:r>
            <a:endParaRPr lang="en-US" altLang="ko-KR" sz="2400" dirty="0" smtClean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400" dirty="0" smtClean="0"/>
              <a:t>게임 검색 시 중복되는 게임 삭제하여 출력하기</a:t>
            </a:r>
            <a:endParaRPr lang="en-US" altLang="ko-KR" sz="2400" dirty="0" smtClean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sz="2400" dirty="0" smtClean="0"/>
              <a:t>Admin </a:t>
            </a:r>
            <a:r>
              <a:rPr lang="ko-KR" altLang="en-US" sz="2400" dirty="0" smtClean="0"/>
              <a:t>회원관리 메뉴에서 회원 </a:t>
            </a:r>
            <a:r>
              <a:rPr lang="ko-KR" altLang="en-US" sz="2400" dirty="0" err="1" smtClean="0"/>
              <a:t>삭제기능</a:t>
            </a:r>
            <a:r>
              <a:rPr lang="ko-KR" altLang="en-US" sz="2400" dirty="0" smtClean="0"/>
              <a:t> 추가하기</a:t>
            </a:r>
            <a:endParaRPr lang="en-US" altLang="ko-KR" sz="2400" dirty="0" smtClean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400" dirty="0" smtClean="0"/>
              <a:t>게시판 </a:t>
            </a:r>
            <a:r>
              <a:rPr lang="en-US" altLang="ko-KR" sz="2400" dirty="0" smtClean="0"/>
              <a:t>Admin</a:t>
            </a:r>
            <a:r>
              <a:rPr lang="ko-KR" altLang="en-US" sz="2400" dirty="0" smtClean="0"/>
              <a:t> 로그인 기능 추가하기</a:t>
            </a:r>
            <a:endParaRPr lang="en-US" altLang="ko-KR" sz="2400" dirty="0" smtClean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400" dirty="0" smtClean="0"/>
              <a:t>게시판 </a:t>
            </a:r>
            <a:r>
              <a:rPr lang="en-US" altLang="ko-KR" sz="2400" dirty="0" smtClean="0"/>
              <a:t>Admin </a:t>
            </a:r>
            <a:r>
              <a:rPr lang="ko-KR" altLang="en-US" sz="2400" dirty="0" smtClean="0"/>
              <a:t>공지사항</a:t>
            </a:r>
            <a:r>
              <a:rPr lang="en-US" altLang="ko-KR" sz="2400" dirty="0" smtClean="0"/>
              <a:t>/ </a:t>
            </a:r>
            <a:r>
              <a:rPr lang="ko-KR" altLang="en-US" sz="2400" dirty="0" smtClean="0"/>
              <a:t>글 삭제 기능 추가하기</a:t>
            </a:r>
            <a:endParaRPr lang="en-US" altLang="ko-KR" sz="2400" dirty="0" smtClean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400" dirty="0" smtClean="0"/>
              <a:t>새로 고침 시 </a:t>
            </a:r>
            <a:r>
              <a:rPr lang="en-US" altLang="ko-KR" sz="2400" dirty="0" smtClean="0"/>
              <a:t>‘</a:t>
            </a:r>
            <a:r>
              <a:rPr lang="ko-KR" altLang="en-US" sz="2400" dirty="0" smtClean="0"/>
              <a:t>좋아요</a:t>
            </a:r>
            <a:r>
              <a:rPr lang="en-US" altLang="ko-KR" sz="2400" dirty="0" smtClean="0"/>
              <a:t>’ </a:t>
            </a:r>
            <a:r>
              <a:rPr lang="ko-KR" altLang="en-US" sz="2400" dirty="0" smtClean="0"/>
              <a:t>추천 기능과 게시판 글 조회수 증가하는 오류 수정하기</a:t>
            </a:r>
            <a:endParaRPr lang="en-US" altLang="ko-KR" sz="2400" dirty="0" smtClean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400" dirty="0" smtClean="0"/>
              <a:t>구매금액 별 마일리지 기능 추가</a:t>
            </a:r>
            <a:endParaRPr lang="en-US" altLang="ko-KR" sz="2400" dirty="0" smtClean="0"/>
          </a:p>
        </p:txBody>
      </p:sp>
    </p:spTree>
    <p:extLst>
      <p:ext uri="{BB962C8B-B14F-4D97-AF65-F5344CB8AC3E}">
        <p14:creationId xmlns:p14="http://schemas.microsoft.com/office/powerpoint/2010/main" val="2025239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1F265B0F-6A62-4D15-B27D-48FBA239DCB3}"/>
              </a:ext>
            </a:extLst>
          </p:cNvPr>
          <p:cNvSpPr/>
          <p:nvPr/>
        </p:nvSpPr>
        <p:spPr>
          <a:xfrm>
            <a:off x="4630057" y="752098"/>
            <a:ext cx="2931886" cy="5500914"/>
          </a:xfrm>
          <a:prstGeom prst="roundRect">
            <a:avLst>
              <a:gd name="adj" fmla="val 6925"/>
            </a:avLst>
          </a:prstGeom>
          <a:gradFill>
            <a:gsLst>
              <a:gs pos="16000">
                <a:srgbClr val="382F80"/>
              </a:gs>
              <a:gs pos="82000">
                <a:srgbClr val="002060">
                  <a:tint val="44500"/>
                  <a:satMod val="160000"/>
                </a:srgbClr>
              </a:gs>
              <a:gs pos="98000">
                <a:srgbClr val="002060">
                  <a:tint val="23500"/>
                  <a:satMod val="160000"/>
                </a:srgbClr>
              </a:gs>
            </a:gsLst>
            <a:lin ang="2700000" scaled="1"/>
          </a:gradFill>
          <a:ln>
            <a:noFill/>
          </a:ln>
          <a:effectLst>
            <a:outerShdw blurRad="304800" dist="635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B820F08F-9400-480E-893B-2BD8CC7A3874}"/>
              </a:ext>
            </a:extLst>
          </p:cNvPr>
          <p:cNvSpPr/>
          <p:nvPr/>
        </p:nvSpPr>
        <p:spPr>
          <a:xfrm>
            <a:off x="4630057" y="3377344"/>
            <a:ext cx="2931886" cy="2907912"/>
          </a:xfrm>
          <a:prstGeom prst="roundRect">
            <a:avLst>
              <a:gd name="adj" fmla="val 786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00FAEEC9-72DF-44D0-A353-3DDA14FA5102}"/>
              </a:ext>
            </a:extLst>
          </p:cNvPr>
          <p:cNvSpPr/>
          <p:nvPr/>
        </p:nvSpPr>
        <p:spPr>
          <a:xfrm>
            <a:off x="4836720" y="2686002"/>
            <a:ext cx="2518559" cy="304965"/>
          </a:xfrm>
          <a:prstGeom prst="roundRect">
            <a:avLst>
              <a:gd name="adj" fmla="val 10342"/>
            </a:avLst>
          </a:prstGeom>
          <a:solidFill>
            <a:schemeClr val="bg1"/>
          </a:solidFill>
          <a:ln>
            <a:noFill/>
          </a:ln>
          <a:effectLst>
            <a:outerShdw blurRad="3175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ln w="0">
                  <a:solidFill>
                    <a:schemeClr val="tx1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감사합니다</a:t>
            </a:r>
            <a:endParaRPr lang="ko-KR" altLang="en-US" sz="1200" dirty="0">
              <a:ln w="0">
                <a:solidFill>
                  <a:schemeClr val="tx1"/>
                </a:solidFill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F0019BEF-FD97-46A3-BDC2-B419B7328429}"/>
              </a:ext>
            </a:extLst>
          </p:cNvPr>
          <p:cNvGrpSpPr/>
          <p:nvPr/>
        </p:nvGrpSpPr>
        <p:grpSpPr>
          <a:xfrm>
            <a:off x="4862557" y="996693"/>
            <a:ext cx="162005" cy="149510"/>
            <a:chOff x="752762" y="601945"/>
            <a:chExt cx="329913" cy="285555"/>
          </a:xfrm>
          <a:solidFill>
            <a:srgbClr val="FE615C"/>
          </a:solidFill>
        </p:grpSpPr>
        <p:sp>
          <p:nvSpPr>
            <p:cNvPr id="15" name="모서리가 둥근 직사각형 68">
              <a:extLst>
                <a:ext uri="{FF2B5EF4-FFF2-40B4-BE49-F238E27FC236}">
                  <a16:creationId xmlns:a16="http://schemas.microsoft.com/office/drawing/2014/main" id="{20C4C86B-8037-41B4-8A18-C2E25795DCB3}"/>
                </a:ext>
              </a:extLst>
            </p:cNvPr>
            <p:cNvSpPr/>
            <p:nvPr/>
          </p:nvSpPr>
          <p:spPr>
            <a:xfrm>
              <a:off x="752762" y="601945"/>
              <a:ext cx="32991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모서리가 둥근 직사각형 69">
              <a:extLst>
                <a:ext uri="{FF2B5EF4-FFF2-40B4-BE49-F238E27FC236}">
                  <a16:creationId xmlns:a16="http://schemas.microsoft.com/office/drawing/2014/main" id="{BCAD96AD-A50D-40E3-9164-DEB47D7FD9C1}"/>
                </a:ext>
              </a:extLst>
            </p:cNvPr>
            <p:cNvSpPr/>
            <p:nvPr/>
          </p:nvSpPr>
          <p:spPr>
            <a:xfrm>
              <a:off x="752762" y="688730"/>
              <a:ext cx="257176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모서리가 둥근 직사각형 70">
              <a:extLst>
                <a:ext uri="{FF2B5EF4-FFF2-40B4-BE49-F238E27FC236}">
                  <a16:creationId xmlns:a16="http://schemas.microsoft.com/office/drawing/2014/main" id="{0E500BE4-452C-4BC9-BCCB-4BF0C4105DB2}"/>
                </a:ext>
              </a:extLst>
            </p:cNvPr>
            <p:cNvSpPr/>
            <p:nvPr/>
          </p:nvSpPr>
          <p:spPr>
            <a:xfrm>
              <a:off x="752762" y="775515"/>
              <a:ext cx="18002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8" name="모서리가 둥근 직사각형 71">
              <a:extLst>
                <a:ext uri="{FF2B5EF4-FFF2-40B4-BE49-F238E27FC236}">
                  <a16:creationId xmlns:a16="http://schemas.microsoft.com/office/drawing/2014/main" id="{4538DF11-B849-48FE-B436-F70F71B9B111}"/>
                </a:ext>
              </a:extLst>
            </p:cNvPr>
            <p:cNvSpPr/>
            <p:nvPr/>
          </p:nvSpPr>
          <p:spPr>
            <a:xfrm>
              <a:off x="752762" y="862300"/>
              <a:ext cx="28289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8BE43B2-0F01-4359-A2A4-2D89CA971130}"/>
              </a:ext>
            </a:extLst>
          </p:cNvPr>
          <p:cNvGrpSpPr/>
          <p:nvPr/>
        </p:nvGrpSpPr>
        <p:grpSpPr>
          <a:xfrm>
            <a:off x="4924369" y="2776879"/>
            <a:ext cx="128949" cy="155119"/>
            <a:chOff x="9318625" y="1320799"/>
            <a:chExt cx="411780" cy="495349"/>
          </a:xfrm>
          <a:solidFill>
            <a:schemeClr val="bg1">
              <a:lumMod val="65000"/>
            </a:schemeClr>
          </a:solidFill>
        </p:grpSpPr>
        <p:sp>
          <p:nvSpPr>
            <p:cNvPr id="12" name="원형: 비어 있음 10">
              <a:extLst>
                <a:ext uri="{FF2B5EF4-FFF2-40B4-BE49-F238E27FC236}">
                  <a16:creationId xmlns:a16="http://schemas.microsoft.com/office/drawing/2014/main" id="{ADBCE68D-5235-4D75-9BBC-8CE1CEFFDDDD}"/>
                </a:ext>
              </a:extLst>
            </p:cNvPr>
            <p:cNvSpPr/>
            <p:nvPr/>
          </p:nvSpPr>
          <p:spPr>
            <a:xfrm>
              <a:off x="9318625" y="1320799"/>
              <a:ext cx="388921" cy="388921"/>
            </a:xfrm>
            <a:prstGeom prst="donut">
              <a:avLst>
                <a:gd name="adj" fmla="val 12186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39C44FD8-FD6F-4BB5-A9A1-B79421FF912D}"/>
                </a:ext>
              </a:extLst>
            </p:cNvPr>
            <p:cNvSpPr/>
            <p:nvPr/>
          </p:nvSpPr>
          <p:spPr>
            <a:xfrm rot="18900000">
              <a:off x="9684686" y="1600148"/>
              <a:ext cx="45719" cy="2160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F4C3B51C-52FE-45E6-8DCB-2102461D03FE}"/>
              </a:ext>
            </a:extLst>
          </p:cNvPr>
          <p:cNvSpPr txBox="1"/>
          <p:nvPr/>
        </p:nvSpPr>
        <p:spPr>
          <a:xfrm>
            <a:off x="4784188" y="1283962"/>
            <a:ext cx="262362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en-US" altLang="ko-KR" sz="2000" b="1" i="1" kern="0" dirty="0" smtClean="0">
                <a:solidFill>
                  <a:prstClr val="white"/>
                </a:solidFill>
              </a:rPr>
              <a:t>JSP PROJECT</a:t>
            </a:r>
          </a:p>
          <a:p>
            <a:pPr latinLnBrk="0">
              <a:lnSpc>
                <a:spcPct val="150000"/>
              </a:lnSpc>
              <a:defRPr/>
            </a:pPr>
            <a:r>
              <a:rPr lang="en-US" altLang="ko-KR" sz="2000" b="1" i="1" kern="0" dirty="0" smtClean="0">
                <a:solidFill>
                  <a:prstClr val="white"/>
                </a:solidFill>
              </a:rPr>
              <a:t>END. </a:t>
            </a:r>
            <a:endParaRPr lang="en-US" altLang="ko-KR" sz="2000" b="1" i="1" kern="0" dirty="0">
              <a:solidFill>
                <a:prstClr val="white"/>
              </a:solidFill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5108206" y="3699502"/>
            <a:ext cx="2021864" cy="2231352"/>
            <a:chOff x="5108206" y="3846232"/>
            <a:chExt cx="2021864" cy="2231352"/>
          </a:xfrm>
        </p:grpSpPr>
        <p:grpSp>
          <p:nvGrpSpPr>
            <p:cNvPr id="2" name="그룹 1"/>
            <p:cNvGrpSpPr/>
            <p:nvPr/>
          </p:nvGrpSpPr>
          <p:grpSpPr>
            <a:xfrm>
              <a:off x="5114142" y="3846232"/>
              <a:ext cx="2015928" cy="577081"/>
              <a:chOff x="5114142" y="4037280"/>
              <a:chExt cx="2015928" cy="577081"/>
            </a:xfrm>
          </p:grpSpPr>
          <p:sp>
            <p:nvSpPr>
              <p:cNvPr id="10" name="타원 9">
                <a:extLst>
                  <a:ext uri="{FF2B5EF4-FFF2-40B4-BE49-F238E27FC236}">
                    <a16:creationId xmlns:a16="http://schemas.microsoft.com/office/drawing/2014/main" id="{8D59CD39-85F5-4F01-8709-4097E12FC366}"/>
                  </a:ext>
                </a:extLst>
              </p:cNvPr>
              <p:cNvSpPr/>
              <p:nvPr/>
            </p:nvSpPr>
            <p:spPr>
              <a:xfrm>
                <a:off x="5114142" y="4101222"/>
                <a:ext cx="324305" cy="324305"/>
              </a:xfrm>
              <a:prstGeom prst="ellipse">
                <a:avLst/>
              </a:prstGeom>
              <a:blipFill dpi="0" rotWithShape="1">
                <a:blip r:embed="rId2"/>
                <a:srcRect/>
                <a:stretch>
                  <a:fillRect t="-6000" b="-19000"/>
                </a:stretch>
              </a:blip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 b="1">
                  <a:solidFill>
                    <a:prstClr val="white"/>
                  </a:solidFill>
                </a:endParaRPr>
              </a:p>
            </p:txBody>
          </p:sp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2D4DF7B1-BA50-45A4-9000-3E4EF03DACCB}"/>
                  </a:ext>
                </a:extLst>
              </p:cNvPr>
              <p:cNvSpPr/>
              <p:nvPr/>
            </p:nvSpPr>
            <p:spPr>
              <a:xfrm>
                <a:off x="5521978" y="4037280"/>
                <a:ext cx="1608092" cy="57708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ko-KR" altLang="en-US" sz="1200" b="1" dirty="0" err="1" smtClean="0">
                    <a:solidFill>
                      <a:srgbClr val="4B4541"/>
                    </a:solidFill>
                  </a:rPr>
                  <a:t>강다함</a:t>
                </a:r>
                <a:endParaRPr lang="en-US" altLang="ko-KR" sz="1200" b="1" dirty="0">
                  <a:solidFill>
                    <a:srgbClr val="4B4541"/>
                  </a:solidFill>
                </a:endParaRPr>
              </a:p>
              <a:p>
                <a:pPr>
                  <a:lnSpc>
                    <a:spcPct val="150000"/>
                  </a:lnSpc>
                </a:pPr>
                <a:r>
                  <a:rPr lang="ko-KR" altLang="en-US" sz="900" dirty="0">
                    <a:solidFill>
                      <a:srgbClr val="4B4541"/>
                    </a:solidFill>
                  </a:rPr>
                  <a:t>팀장</a:t>
                </a:r>
                <a:r>
                  <a:rPr lang="en-US" altLang="ko-KR" sz="900" dirty="0" smtClean="0">
                    <a:solidFill>
                      <a:srgbClr val="4B4541"/>
                    </a:solidFill>
                  </a:rPr>
                  <a:t>, HTML</a:t>
                </a:r>
                <a:r>
                  <a:rPr lang="en-US" altLang="ko-KR" sz="900" dirty="0">
                    <a:solidFill>
                      <a:srgbClr val="4B4541"/>
                    </a:solidFill>
                  </a:rPr>
                  <a:t> </a:t>
                </a:r>
                <a:r>
                  <a:rPr lang="en-US" altLang="ko-KR" sz="900" dirty="0" smtClean="0">
                    <a:solidFill>
                      <a:srgbClr val="4B4541"/>
                    </a:solidFill>
                  </a:rPr>
                  <a:t>,PAYMENT</a:t>
                </a:r>
                <a:endParaRPr lang="en-US" altLang="ko-KR" sz="900" dirty="0">
                  <a:solidFill>
                    <a:srgbClr val="4B4541"/>
                  </a:solidFill>
                </a:endParaRPr>
              </a:p>
            </p:txBody>
          </p:sp>
        </p:grp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AE3DFDA5-2E67-4621-BFBF-372B6E3075E7}"/>
                </a:ext>
              </a:extLst>
            </p:cNvPr>
            <p:cNvSpPr/>
            <p:nvPr/>
          </p:nvSpPr>
          <p:spPr>
            <a:xfrm>
              <a:off x="5521978" y="4372824"/>
              <a:ext cx="1379417" cy="57708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200" b="1" dirty="0" err="1" smtClean="0">
                  <a:solidFill>
                    <a:srgbClr val="4B4541"/>
                  </a:solidFill>
                </a:rPr>
                <a:t>최지혁</a:t>
              </a:r>
              <a:endParaRPr lang="en-US" altLang="ko-KR" sz="1200" b="1" dirty="0">
                <a:solidFill>
                  <a:srgbClr val="4B4541"/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900" dirty="0" smtClean="0">
                  <a:solidFill>
                    <a:srgbClr val="4B4541"/>
                  </a:solidFill>
                </a:rPr>
                <a:t>CSS, LOGIN, MEMBER </a:t>
              </a:r>
              <a:endParaRPr lang="en-US" altLang="ko-KR" sz="900" dirty="0">
                <a:solidFill>
                  <a:srgbClr val="4B4541"/>
                </a:solidFill>
              </a:endParaRP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AC09CFA5-15EC-4875-90E9-D775E0B3786B}"/>
                </a:ext>
              </a:extLst>
            </p:cNvPr>
            <p:cNvSpPr/>
            <p:nvPr/>
          </p:nvSpPr>
          <p:spPr>
            <a:xfrm>
              <a:off x="5521978" y="4922674"/>
              <a:ext cx="1343025" cy="57708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200" b="1" dirty="0" smtClean="0">
                  <a:solidFill>
                    <a:srgbClr val="4B4541"/>
                  </a:solidFill>
                </a:rPr>
                <a:t>강범희</a:t>
              </a:r>
              <a:endParaRPr lang="en-US" altLang="ko-KR" sz="1200" b="1" dirty="0">
                <a:solidFill>
                  <a:srgbClr val="4B4541"/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900" dirty="0" smtClean="0">
                  <a:solidFill>
                    <a:srgbClr val="4B4541"/>
                  </a:solidFill>
                </a:rPr>
                <a:t>SQL, BOARD(</a:t>
              </a:r>
              <a:r>
                <a:rPr lang="ko-KR" altLang="en-US" sz="900" dirty="0" smtClean="0">
                  <a:solidFill>
                    <a:srgbClr val="4B4541"/>
                  </a:solidFill>
                </a:rPr>
                <a:t>게시판</a:t>
              </a:r>
              <a:r>
                <a:rPr lang="en-US" altLang="ko-KR" sz="900" dirty="0" smtClean="0">
                  <a:solidFill>
                    <a:srgbClr val="4B4541"/>
                  </a:solidFill>
                </a:rPr>
                <a:t>) </a:t>
              </a:r>
              <a:endParaRPr lang="en-US" altLang="ko-KR" sz="900" dirty="0">
                <a:solidFill>
                  <a:srgbClr val="4B4541"/>
                </a:solidFill>
              </a:endParaRPr>
            </a:p>
          </p:txBody>
        </p:sp>
        <p:sp>
          <p:nvSpPr>
            <p:cNvPr id="31" name="타원 30"/>
            <p:cNvSpPr/>
            <p:nvPr/>
          </p:nvSpPr>
          <p:spPr>
            <a:xfrm>
              <a:off x="5114141" y="4498604"/>
              <a:ext cx="324305" cy="324305"/>
            </a:xfrm>
            <a:prstGeom prst="ellipse">
              <a:avLst/>
            </a:prstGeom>
            <a:blipFill dpi="0" rotWithShape="1">
              <a:blip r:embed="rId3"/>
              <a:srcRect/>
              <a:stretch>
                <a:fillRect t="-6000" r="-19000" b="-19000"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" name="타원 31"/>
            <p:cNvSpPr/>
            <p:nvPr/>
          </p:nvSpPr>
          <p:spPr>
            <a:xfrm>
              <a:off x="5108206" y="5049061"/>
              <a:ext cx="324305" cy="324305"/>
            </a:xfrm>
            <a:prstGeom prst="ellipse">
              <a:avLst/>
            </a:prstGeom>
            <a:blipFill dpi="0" rotWithShape="1">
              <a:blip r:embed="rId4"/>
              <a:srcRect/>
              <a:stretch>
                <a:fillRect l="-62000" t="-6000" r="-19000" b="-19000"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AC09CFA5-15EC-4875-90E9-D775E0B3786B}"/>
                </a:ext>
              </a:extLst>
            </p:cNvPr>
            <p:cNvSpPr/>
            <p:nvPr/>
          </p:nvSpPr>
          <p:spPr>
            <a:xfrm>
              <a:off x="5521978" y="5500503"/>
              <a:ext cx="1343025" cy="57708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200" b="1" dirty="0" smtClean="0">
                  <a:solidFill>
                    <a:srgbClr val="4B4541"/>
                  </a:solidFill>
                </a:rPr>
                <a:t>이상민</a:t>
              </a:r>
              <a:endParaRPr lang="en-US" altLang="ko-KR" sz="1200" b="1" dirty="0">
                <a:solidFill>
                  <a:srgbClr val="4B4541"/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900" dirty="0" smtClean="0">
                  <a:solidFill>
                    <a:srgbClr val="4B4541"/>
                  </a:solidFill>
                </a:rPr>
                <a:t>기획</a:t>
              </a:r>
              <a:r>
                <a:rPr lang="en-US" altLang="ko-KR" sz="900" dirty="0" smtClean="0">
                  <a:solidFill>
                    <a:srgbClr val="4B4541"/>
                  </a:solidFill>
                </a:rPr>
                <a:t>, PRODUCT </a:t>
              </a:r>
              <a:endParaRPr lang="en-US" altLang="ko-KR" sz="900" dirty="0">
                <a:solidFill>
                  <a:srgbClr val="4B4541"/>
                </a:solidFill>
              </a:endParaRPr>
            </a:p>
          </p:txBody>
        </p:sp>
        <p:sp>
          <p:nvSpPr>
            <p:cNvPr id="25" name="타원 24"/>
            <p:cNvSpPr/>
            <p:nvPr/>
          </p:nvSpPr>
          <p:spPr>
            <a:xfrm>
              <a:off x="5108206" y="5626890"/>
              <a:ext cx="324305" cy="324305"/>
            </a:xfrm>
            <a:prstGeom prst="ellipse">
              <a:avLst/>
            </a:prstGeom>
            <a:blipFill dpi="0" rotWithShape="1">
              <a:blip r:embed="rId4"/>
              <a:srcRect/>
              <a:stretch>
                <a:fillRect l="-62000" t="-6000" r="-19000" b="-19000"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7783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/>
          <p:cNvGrpSpPr>
            <a:grpSpLocks noChangeAspect="1"/>
          </p:cNvGrpSpPr>
          <p:nvPr/>
        </p:nvGrpSpPr>
        <p:grpSpPr>
          <a:xfrm>
            <a:off x="1293182" y="662421"/>
            <a:ext cx="9605637" cy="5533158"/>
            <a:chOff x="1293182" y="662421"/>
            <a:chExt cx="9605637" cy="5533158"/>
          </a:xfrm>
        </p:grpSpPr>
        <p:grpSp>
          <p:nvGrpSpPr>
            <p:cNvPr id="5" name="그룹 4"/>
            <p:cNvGrpSpPr/>
            <p:nvPr/>
          </p:nvGrpSpPr>
          <p:grpSpPr>
            <a:xfrm>
              <a:off x="1293182" y="662421"/>
              <a:ext cx="9605637" cy="5533158"/>
              <a:chOff x="1293181" y="1423962"/>
              <a:chExt cx="9605637" cy="5533158"/>
            </a:xfrm>
          </p:grpSpPr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1F265B0F-6A62-4D15-B27D-48FBA239DCB3}"/>
                  </a:ext>
                </a:extLst>
              </p:cNvPr>
              <p:cNvSpPr/>
              <p:nvPr/>
            </p:nvSpPr>
            <p:spPr>
              <a:xfrm>
                <a:off x="1293181" y="1423962"/>
                <a:ext cx="9605637" cy="5533158"/>
              </a:xfrm>
              <a:prstGeom prst="roundRect">
                <a:avLst>
                  <a:gd name="adj" fmla="val 6925"/>
                </a:avLst>
              </a:prstGeom>
              <a:gradFill>
                <a:gsLst>
                  <a:gs pos="16000">
                    <a:srgbClr val="382F80"/>
                  </a:gs>
                  <a:gs pos="82000">
                    <a:srgbClr val="002060">
                      <a:tint val="44500"/>
                      <a:satMod val="160000"/>
                    </a:srgbClr>
                  </a:gs>
                  <a:gs pos="98000">
                    <a:srgbClr val="002060">
                      <a:tint val="23500"/>
                      <a:satMod val="160000"/>
                    </a:srgbClr>
                  </a:gs>
                </a:gsLst>
                <a:lin ang="2700000" scaled="1"/>
              </a:gradFill>
              <a:ln>
                <a:noFill/>
              </a:ln>
              <a:effectLst>
                <a:outerShdw blurRad="304800" dist="635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4" name="그룹 3"/>
              <p:cNvGrpSpPr/>
              <p:nvPr/>
            </p:nvGrpSpPr>
            <p:grpSpPr>
              <a:xfrm>
                <a:off x="1639964" y="1570142"/>
                <a:ext cx="3394423" cy="1015663"/>
                <a:chOff x="1639964" y="1570142"/>
                <a:chExt cx="3394423" cy="1015663"/>
              </a:xfrm>
            </p:grpSpPr>
            <p:grpSp>
              <p:nvGrpSpPr>
                <p:cNvPr id="14" name="그룹 13">
                  <a:extLst>
                    <a:ext uri="{FF2B5EF4-FFF2-40B4-BE49-F238E27FC236}">
                      <a16:creationId xmlns:a16="http://schemas.microsoft.com/office/drawing/2014/main" id="{F0019BEF-FD97-46A3-BDC2-B419B7328429}"/>
                    </a:ext>
                  </a:extLst>
                </p:cNvPr>
                <p:cNvGrpSpPr/>
                <p:nvPr/>
              </p:nvGrpSpPr>
              <p:grpSpPr>
                <a:xfrm>
                  <a:off x="1639964" y="1746501"/>
                  <a:ext cx="543944" cy="508427"/>
                  <a:chOff x="752762" y="601945"/>
                  <a:chExt cx="329913" cy="285555"/>
                </a:xfrm>
                <a:solidFill>
                  <a:srgbClr val="FE615C"/>
                </a:solidFill>
              </p:grpSpPr>
              <p:sp>
                <p:nvSpPr>
                  <p:cNvPr id="15" name="모서리가 둥근 직사각형 68">
                    <a:extLst>
                      <a:ext uri="{FF2B5EF4-FFF2-40B4-BE49-F238E27FC236}">
                        <a16:creationId xmlns:a16="http://schemas.microsoft.com/office/drawing/2014/main" id="{20C4C86B-8037-41B4-8A18-C2E25795DCB3}"/>
                      </a:ext>
                    </a:extLst>
                  </p:cNvPr>
                  <p:cNvSpPr/>
                  <p:nvPr/>
                </p:nvSpPr>
                <p:spPr>
                  <a:xfrm>
                    <a:off x="752762" y="601945"/>
                    <a:ext cx="329913" cy="25200"/>
                  </a:xfrm>
                  <a:prstGeom prst="roundRect">
                    <a:avLst>
                      <a:gd name="adj" fmla="val 50000"/>
                    </a:avLst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16" name="모서리가 둥근 직사각형 69">
                    <a:extLst>
                      <a:ext uri="{FF2B5EF4-FFF2-40B4-BE49-F238E27FC236}">
                        <a16:creationId xmlns:a16="http://schemas.microsoft.com/office/drawing/2014/main" id="{BCAD96AD-A50D-40E3-9164-DEB47D7FD9C1}"/>
                      </a:ext>
                    </a:extLst>
                  </p:cNvPr>
                  <p:cNvSpPr/>
                  <p:nvPr/>
                </p:nvSpPr>
                <p:spPr>
                  <a:xfrm>
                    <a:off x="752762" y="688730"/>
                    <a:ext cx="257176" cy="25200"/>
                  </a:xfrm>
                  <a:prstGeom prst="roundRect">
                    <a:avLst>
                      <a:gd name="adj" fmla="val 50000"/>
                    </a:avLst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17" name="모서리가 둥근 직사각형 70">
                    <a:extLst>
                      <a:ext uri="{FF2B5EF4-FFF2-40B4-BE49-F238E27FC236}">
                        <a16:creationId xmlns:a16="http://schemas.microsoft.com/office/drawing/2014/main" id="{0E500BE4-452C-4BC9-BCCB-4BF0C4105DB2}"/>
                      </a:ext>
                    </a:extLst>
                  </p:cNvPr>
                  <p:cNvSpPr/>
                  <p:nvPr/>
                </p:nvSpPr>
                <p:spPr>
                  <a:xfrm>
                    <a:off x="752762" y="775515"/>
                    <a:ext cx="180023" cy="25200"/>
                  </a:xfrm>
                  <a:prstGeom prst="roundRect">
                    <a:avLst>
                      <a:gd name="adj" fmla="val 50000"/>
                    </a:avLst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18" name="모서리가 둥근 직사각형 71">
                    <a:extLst>
                      <a:ext uri="{FF2B5EF4-FFF2-40B4-BE49-F238E27FC236}">
                        <a16:creationId xmlns:a16="http://schemas.microsoft.com/office/drawing/2014/main" id="{4538DF11-B849-48FE-B436-F70F71B9B111}"/>
                      </a:ext>
                    </a:extLst>
                  </p:cNvPr>
                  <p:cNvSpPr/>
                  <p:nvPr/>
                </p:nvSpPr>
                <p:spPr>
                  <a:xfrm>
                    <a:off x="752762" y="862300"/>
                    <a:ext cx="282893" cy="25200"/>
                  </a:xfrm>
                  <a:prstGeom prst="roundRect">
                    <a:avLst>
                      <a:gd name="adj" fmla="val 50000"/>
                    </a:avLst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</p:grpSp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F4C3B51C-52FE-45E6-8DCB-2102461D03FE}"/>
                    </a:ext>
                  </a:extLst>
                </p:cNvPr>
                <p:cNvSpPr txBox="1"/>
                <p:nvPr/>
              </p:nvSpPr>
              <p:spPr>
                <a:xfrm>
                  <a:off x="2410766" y="1570142"/>
                  <a:ext cx="2623621" cy="1015663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latinLnBrk="0">
                    <a:lnSpc>
                      <a:spcPct val="150000"/>
                    </a:lnSpc>
                    <a:defRPr/>
                  </a:pPr>
                  <a:r>
                    <a:rPr lang="en-US" altLang="ko-KR" sz="2000" b="1" i="1" kern="0" dirty="0">
                      <a:solidFill>
                        <a:prstClr val="white"/>
                      </a:solidFill>
                    </a:rPr>
                    <a:t>C TEAM </a:t>
                  </a:r>
                </a:p>
                <a:p>
                  <a:pPr latinLnBrk="0">
                    <a:lnSpc>
                      <a:spcPct val="150000"/>
                    </a:lnSpc>
                    <a:defRPr/>
                  </a:pPr>
                  <a:r>
                    <a:rPr lang="en-US" altLang="ko-KR" sz="2000" b="1" i="1" kern="0" dirty="0" smtClean="0">
                      <a:solidFill>
                        <a:prstClr val="white"/>
                      </a:solidFill>
                    </a:rPr>
                    <a:t>JSP PROJECT </a:t>
                  </a:r>
                  <a:endParaRPr lang="en-US" altLang="ko-KR" sz="2000" b="1" i="1" kern="0" dirty="0">
                    <a:solidFill>
                      <a:prstClr val="white"/>
                    </a:solidFill>
                  </a:endParaRPr>
                </a:p>
              </p:txBody>
            </p:sp>
          </p:grpSp>
        </p:grpSp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00FAEEC9-72DF-44D0-A353-3DDA14FA5102}"/>
                </a:ext>
              </a:extLst>
            </p:cNvPr>
            <p:cNvSpPr/>
            <p:nvPr/>
          </p:nvSpPr>
          <p:spPr>
            <a:xfrm>
              <a:off x="2997255" y="2887315"/>
              <a:ext cx="6197490" cy="1083371"/>
            </a:xfrm>
            <a:prstGeom prst="roundRect">
              <a:avLst>
                <a:gd name="adj" fmla="val 10342"/>
              </a:avLst>
            </a:prstGeom>
            <a:solidFill>
              <a:schemeClr val="bg1"/>
            </a:solidFill>
            <a:ln>
              <a:noFill/>
            </a:ln>
            <a:effectLst>
              <a:outerShdw blurRad="317500" dist="38100" dir="540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3600" dirty="0" smtClean="0">
                  <a:ln w="0">
                    <a:solidFill>
                      <a:schemeClr val="tx1"/>
                    </a:solidFill>
                  </a:ln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역할 분담</a:t>
              </a:r>
              <a:endParaRPr lang="ko-KR" altLang="en-US" sz="3600" dirty="0">
                <a:ln w="0">
                  <a:solidFill>
                    <a:schemeClr val="tx1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F8BE43B2-0F01-4359-A2A4-2D89CA971130}"/>
                </a:ext>
              </a:extLst>
            </p:cNvPr>
            <p:cNvGrpSpPr/>
            <p:nvPr/>
          </p:nvGrpSpPr>
          <p:grpSpPr>
            <a:xfrm>
              <a:off x="3236205" y="3029901"/>
              <a:ext cx="663534" cy="798197"/>
              <a:chOff x="9318625" y="1320799"/>
              <a:chExt cx="411780" cy="495349"/>
            </a:xfrm>
            <a:solidFill>
              <a:schemeClr val="bg1">
                <a:lumMod val="65000"/>
              </a:schemeClr>
            </a:solidFill>
          </p:grpSpPr>
          <p:sp>
            <p:nvSpPr>
              <p:cNvPr id="12" name="원형: 비어 있음 10">
                <a:extLst>
                  <a:ext uri="{FF2B5EF4-FFF2-40B4-BE49-F238E27FC236}">
                    <a16:creationId xmlns:a16="http://schemas.microsoft.com/office/drawing/2014/main" id="{ADBCE68D-5235-4D75-9BBC-8CE1CEFFDDDD}"/>
                  </a:ext>
                </a:extLst>
              </p:cNvPr>
              <p:cNvSpPr/>
              <p:nvPr/>
            </p:nvSpPr>
            <p:spPr>
              <a:xfrm>
                <a:off x="9318625" y="1320799"/>
                <a:ext cx="388921" cy="388921"/>
              </a:xfrm>
              <a:prstGeom prst="donut">
                <a:avLst>
                  <a:gd name="adj" fmla="val 12186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3" name="사각형: 둥근 모서리 12">
                <a:extLst>
                  <a:ext uri="{FF2B5EF4-FFF2-40B4-BE49-F238E27FC236}">
                    <a16:creationId xmlns:a16="http://schemas.microsoft.com/office/drawing/2014/main" id="{39C44FD8-FD6F-4BB5-A9A1-B79421FF912D}"/>
                  </a:ext>
                </a:extLst>
              </p:cNvPr>
              <p:cNvSpPr/>
              <p:nvPr/>
            </p:nvSpPr>
            <p:spPr>
              <a:xfrm rot="18900000">
                <a:off x="9684686" y="1600148"/>
                <a:ext cx="45719" cy="2160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08844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0" y="1"/>
            <a:ext cx="12192000" cy="947116"/>
          </a:xfrm>
          <a:prstGeom prst="rect">
            <a:avLst/>
          </a:prstGeom>
          <a:gradFill flip="none" rotWithShape="1">
            <a:gsLst>
              <a:gs pos="0">
                <a:srgbClr val="382F80"/>
              </a:gs>
              <a:gs pos="97000">
                <a:schemeClr val="accent1">
                  <a:lumMod val="30000"/>
                  <a:lumOff val="70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381000" dist="38100" dir="162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2" latinLnBrk="0">
              <a:lnSpc>
                <a:spcPct val="150000"/>
              </a:lnSpc>
              <a:defRPr/>
            </a:pPr>
            <a:r>
              <a:rPr lang="en-US" altLang="ko-KR" sz="2400" b="1" i="1" kern="0" dirty="0" smtClean="0">
                <a:solidFill>
                  <a:prstClr val="white"/>
                </a:solidFill>
              </a:rPr>
              <a:t>GAME STORE</a:t>
            </a:r>
            <a:endParaRPr lang="en-US" altLang="ko-KR" sz="1050" kern="0" dirty="0">
              <a:solidFill>
                <a:prstClr val="white"/>
              </a:solidFill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986308" y="715947"/>
            <a:ext cx="10256983" cy="5103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175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  <a:sym typeface="Wingdings" panose="05000000000000000000" pitchFamily="2" charset="2"/>
              </a:rPr>
              <a:t> </a:t>
            </a:r>
            <a:r>
              <a:rPr lang="ko-KR" altLang="en-US" sz="24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역할 분담</a:t>
            </a:r>
          </a:p>
        </p:txBody>
      </p:sp>
      <p:sp>
        <p:nvSpPr>
          <p:cNvPr id="27" name="직사각형 26"/>
          <p:cNvSpPr/>
          <p:nvPr/>
        </p:nvSpPr>
        <p:spPr>
          <a:xfrm>
            <a:off x="11243292" y="715947"/>
            <a:ext cx="498764" cy="510382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  <a:effectLst>
            <a:outerShdw blurRad="3175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8241A10B-0C64-42B8-A0EA-2388CC508934}"/>
              </a:ext>
            </a:extLst>
          </p:cNvPr>
          <p:cNvSpPr/>
          <p:nvPr/>
        </p:nvSpPr>
        <p:spPr>
          <a:xfrm>
            <a:off x="11319440" y="170786"/>
            <a:ext cx="324305" cy="324305"/>
          </a:xfrm>
          <a:prstGeom prst="ellipse">
            <a:avLst/>
          </a:prstGeom>
          <a:blipFill dpi="0" rotWithShape="1">
            <a:blip r:embed="rId2"/>
            <a:srcRect/>
            <a:stretch>
              <a:fillRect t="-6000" b="-19000"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b="1">
              <a:solidFill>
                <a:prstClr val="white"/>
              </a:solidFill>
            </a:endParaRP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1CD963FA-706C-41C9-ABB4-A9FC43E5E237}"/>
              </a:ext>
            </a:extLst>
          </p:cNvPr>
          <p:cNvGrpSpPr/>
          <p:nvPr/>
        </p:nvGrpSpPr>
        <p:grpSpPr>
          <a:xfrm>
            <a:off x="11379799" y="835356"/>
            <a:ext cx="225749" cy="271564"/>
            <a:chOff x="9318625" y="1320799"/>
            <a:chExt cx="411780" cy="495349"/>
          </a:xfrm>
        </p:grpSpPr>
        <p:sp>
          <p:nvSpPr>
            <p:cNvPr id="35" name="원형: 비어 있음 10">
              <a:extLst>
                <a:ext uri="{FF2B5EF4-FFF2-40B4-BE49-F238E27FC236}">
                  <a16:creationId xmlns:a16="http://schemas.microsoft.com/office/drawing/2014/main" id="{50ABAA4E-830C-47B1-9918-C85BDD5CBC76}"/>
                </a:ext>
              </a:extLst>
            </p:cNvPr>
            <p:cNvSpPr/>
            <p:nvPr/>
          </p:nvSpPr>
          <p:spPr>
            <a:xfrm>
              <a:off x="9318625" y="1320799"/>
              <a:ext cx="388921" cy="388921"/>
            </a:xfrm>
            <a:prstGeom prst="donut">
              <a:avLst>
                <a:gd name="adj" fmla="val 1218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6" name="사각형: 둥근 모서리 12">
              <a:extLst>
                <a:ext uri="{FF2B5EF4-FFF2-40B4-BE49-F238E27FC236}">
                  <a16:creationId xmlns:a16="http://schemas.microsoft.com/office/drawing/2014/main" id="{0CE6BAC4-D940-478B-ADC2-975F58EF8A79}"/>
                </a:ext>
              </a:extLst>
            </p:cNvPr>
            <p:cNvSpPr/>
            <p:nvPr/>
          </p:nvSpPr>
          <p:spPr>
            <a:xfrm rot="18900000">
              <a:off x="9684686" y="1600148"/>
              <a:ext cx="45719" cy="216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415636" y="233554"/>
            <a:ext cx="309420" cy="285555"/>
            <a:chOff x="752762" y="601945"/>
            <a:chExt cx="329913" cy="285555"/>
          </a:xfrm>
          <a:solidFill>
            <a:srgbClr val="FE615C"/>
          </a:solidFill>
        </p:grpSpPr>
        <p:sp>
          <p:nvSpPr>
            <p:cNvPr id="38" name="모서리가 둥근 직사각형 37"/>
            <p:cNvSpPr/>
            <p:nvPr/>
          </p:nvSpPr>
          <p:spPr>
            <a:xfrm>
              <a:off x="752762" y="601945"/>
              <a:ext cx="32991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9" name="모서리가 둥근 직사각형 38"/>
            <p:cNvSpPr/>
            <p:nvPr/>
          </p:nvSpPr>
          <p:spPr>
            <a:xfrm>
              <a:off x="752762" y="688730"/>
              <a:ext cx="257176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0" name="모서리가 둥근 직사각형 39"/>
            <p:cNvSpPr/>
            <p:nvPr/>
          </p:nvSpPr>
          <p:spPr>
            <a:xfrm>
              <a:off x="752762" y="775515"/>
              <a:ext cx="18002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1" name="모서리가 둥근 직사각형 40"/>
            <p:cNvSpPr/>
            <p:nvPr/>
          </p:nvSpPr>
          <p:spPr>
            <a:xfrm>
              <a:off x="752762" y="862300"/>
              <a:ext cx="28289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86" name="TextBox 85"/>
          <p:cNvSpPr txBox="1"/>
          <p:nvPr/>
        </p:nvSpPr>
        <p:spPr>
          <a:xfrm>
            <a:off x="2016970" y="2724182"/>
            <a:ext cx="4515484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50000"/>
              </a:lnSpc>
              <a:buFont typeface="Wingdings" panose="05000000000000000000" pitchFamily="2" charset="2"/>
              <a:buChar char="ü"/>
            </a:pPr>
            <a:r>
              <a:rPr lang="en-US" altLang="ko-KR" dirty="0" smtClean="0"/>
              <a:t>MAIN </a:t>
            </a:r>
            <a:r>
              <a:rPr lang="ko-KR" altLang="en-US" dirty="0" smtClean="0"/>
              <a:t>페이지 전체 디자인</a:t>
            </a:r>
            <a:endParaRPr lang="en-US" altLang="ko-KR" dirty="0" smtClean="0"/>
          </a:p>
          <a:p>
            <a:pPr marL="342900" indent="-342900">
              <a:lnSpc>
                <a:spcPct val="250000"/>
              </a:lnSpc>
              <a:buFont typeface="Wingdings" panose="05000000000000000000" pitchFamily="2" charset="2"/>
              <a:buChar char="ü"/>
            </a:pPr>
            <a:r>
              <a:rPr lang="en-US" altLang="ko-KR" dirty="0" smtClean="0"/>
              <a:t>NAVI + FOOTER + SIDEBAR(</a:t>
            </a:r>
            <a:r>
              <a:rPr lang="ko-KR" altLang="en-US" dirty="0" smtClean="0"/>
              <a:t>광고</a:t>
            </a:r>
            <a:r>
              <a:rPr lang="en-US" altLang="ko-KR" dirty="0" smtClean="0"/>
              <a:t>)</a:t>
            </a:r>
          </a:p>
          <a:p>
            <a:pPr marL="342900" indent="-342900">
              <a:lnSpc>
                <a:spcPct val="250000"/>
              </a:lnSpc>
              <a:buFont typeface="Wingdings" panose="05000000000000000000" pitchFamily="2" charset="2"/>
              <a:buChar char="ü"/>
            </a:pPr>
            <a:r>
              <a:rPr lang="ko-KR" altLang="en-US" dirty="0" smtClean="0"/>
              <a:t>할인 된 </a:t>
            </a:r>
            <a:r>
              <a:rPr lang="en-US" altLang="ko-KR" dirty="0" smtClean="0"/>
              <a:t>GAME </a:t>
            </a:r>
            <a:r>
              <a:rPr lang="ko-KR" altLang="en-US" dirty="0" smtClean="0"/>
              <a:t>슬라이드</a:t>
            </a:r>
            <a:endParaRPr lang="en-US" altLang="ko-KR" dirty="0" smtClean="0"/>
          </a:p>
        </p:txBody>
      </p:sp>
      <p:sp>
        <p:nvSpPr>
          <p:cNvPr id="88" name="순서도: 수행의 시작/종료 87"/>
          <p:cNvSpPr/>
          <p:nvPr/>
        </p:nvSpPr>
        <p:spPr>
          <a:xfrm>
            <a:off x="3201490" y="1779447"/>
            <a:ext cx="1862082" cy="561784"/>
          </a:xfrm>
          <a:prstGeom prst="flowChartTerminator">
            <a:avLst/>
          </a:prstGeom>
          <a:solidFill>
            <a:srgbClr val="4C3FAB"/>
          </a:solidFill>
          <a:effectLst>
            <a:outerShdw blurRad="114300" dist="76200" dir="5400000" algn="t" rotWithShape="0">
              <a:prstClr val="black">
                <a:alpha val="40000"/>
              </a:prstClr>
            </a:outerShdw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63500"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MAIN</a:t>
            </a:r>
            <a:endParaRPr lang="ko-KR" altLang="en-US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blurRad="63500"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6408790" y="2416287"/>
            <a:ext cx="4601447" cy="3946731"/>
            <a:chOff x="6458641" y="2326161"/>
            <a:chExt cx="4601447" cy="3946731"/>
          </a:xfrm>
        </p:grpSpPr>
        <p:grpSp>
          <p:nvGrpSpPr>
            <p:cNvPr id="4" name="그룹 3"/>
            <p:cNvGrpSpPr/>
            <p:nvPr/>
          </p:nvGrpSpPr>
          <p:grpSpPr>
            <a:xfrm>
              <a:off x="6458641" y="2326161"/>
              <a:ext cx="4601447" cy="2045323"/>
              <a:chOff x="5822680" y="2493806"/>
              <a:chExt cx="4601447" cy="2045323"/>
            </a:xfrm>
          </p:grpSpPr>
          <p:grpSp>
            <p:nvGrpSpPr>
              <p:cNvPr id="89" name="그룹 88"/>
              <p:cNvGrpSpPr/>
              <p:nvPr/>
            </p:nvGrpSpPr>
            <p:grpSpPr>
              <a:xfrm>
                <a:off x="5822680" y="2493806"/>
                <a:ext cx="2300422" cy="2045323"/>
                <a:chOff x="666066" y="3111821"/>
                <a:chExt cx="2919718" cy="2595944"/>
              </a:xfrm>
            </p:grpSpPr>
            <p:sp>
              <p:nvSpPr>
                <p:cNvPr id="90" name="직사각형 89">
                  <a:extLst>
                    <a:ext uri="{FF2B5EF4-FFF2-40B4-BE49-F238E27FC236}">
                      <a16:creationId xmlns:a16="http://schemas.microsoft.com/office/drawing/2014/main" id="{A9D1DE91-567E-4DD5-A56F-0622958DF328}"/>
                    </a:ext>
                  </a:extLst>
                </p:cNvPr>
                <p:cNvSpPr/>
                <p:nvPr/>
              </p:nvSpPr>
              <p:spPr>
                <a:xfrm>
                  <a:off x="666066" y="4755598"/>
                  <a:ext cx="2919718" cy="952167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>
                    <a:lnSpc>
                      <a:spcPct val="150000"/>
                    </a:lnSpc>
                  </a:pPr>
                  <a:r>
                    <a:rPr lang="ko-KR" altLang="en-US" b="1" dirty="0" err="1" smtClean="0">
                      <a:solidFill>
                        <a:prstClr val="black">
                          <a:lumMod val="75000"/>
                          <a:lumOff val="25000"/>
                        </a:prstClr>
                      </a:solidFill>
                    </a:rPr>
                    <a:t>강다함</a:t>
                  </a:r>
                  <a:endParaRPr lang="en-US" altLang="ko-KR" b="1" dirty="0">
                    <a:solidFill>
                      <a:prstClr val="black">
                        <a:lumMod val="75000"/>
                        <a:lumOff val="25000"/>
                      </a:prstClr>
                    </a:solidFill>
                  </a:endParaRPr>
                </a:p>
                <a:p>
                  <a:pPr algn="ctr">
                    <a:lnSpc>
                      <a:spcPct val="150000"/>
                    </a:lnSpc>
                  </a:pPr>
                  <a:r>
                    <a:rPr lang="ko-KR" altLang="en-US" sz="1050" dirty="0" smtClean="0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</a:rPr>
                    <a:t> </a:t>
                  </a:r>
                  <a:endParaRPr lang="ko-KR" altLang="en-US" sz="1050" dirty="0">
                    <a:solidFill>
                      <a:prstClr val="black">
                        <a:lumMod val="65000"/>
                        <a:lumOff val="35000"/>
                      </a:prstClr>
                    </a:solidFill>
                  </a:endParaRPr>
                </a:p>
              </p:txBody>
            </p:sp>
            <p:sp>
              <p:nvSpPr>
                <p:cNvPr id="91" name="타원 90">
                  <a:extLst>
                    <a:ext uri="{FF2B5EF4-FFF2-40B4-BE49-F238E27FC236}">
                      <a16:creationId xmlns:a16="http://schemas.microsoft.com/office/drawing/2014/main" id="{8D59CD39-85F5-4F01-8709-4097E12FC366}"/>
                    </a:ext>
                  </a:extLst>
                </p:cNvPr>
                <p:cNvSpPr/>
                <p:nvPr/>
              </p:nvSpPr>
              <p:spPr>
                <a:xfrm>
                  <a:off x="1383928" y="3111821"/>
                  <a:ext cx="1483992" cy="1483992"/>
                </a:xfrm>
                <a:prstGeom prst="ellipse">
                  <a:avLst/>
                </a:prstGeom>
                <a:blipFill dpi="0" rotWithShape="1">
                  <a:blip r:embed="rId2"/>
                  <a:srcRect/>
                  <a:stretch>
                    <a:fillRect t="-6000" b="-19000"/>
                  </a:stretch>
                </a:blip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defRPr/>
                  </a:pPr>
                  <a:endParaRPr lang="ko-KR" altLang="en-US" b="1">
                    <a:solidFill>
                      <a:prstClr val="white"/>
                    </a:solidFill>
                  </a:endParaRPr>
                </a:p>
              </p:txBody>
            </p:sp>
          </p:grpSp>
          <p:grpSp>
            <p:nvGrpSpPr>
              <p:cNvPr id="92" name="그룹 91"/>
              <p:cNvGrpSpPr/>
              <p:nvPr/>
            </p:nvGrpSpPr>
            <p:grpSpPr>
              <a:xfrm>
                <a:off x="8123705" y="2493806"/>
                <a:ext cx="2300422" cy="2045323"/>
                <a:chOff x="666066" y="3111821"/>
                <a:chExt cx="2919718" cy="2595944"/>
              </a:xfrm>
            </p:grpSpPr>
            <p:sp>
              <p:nvSpPr>
                <p:cNvPr id="93" name="직사각형 92">
                  <a:extLst>
                    <a:ext uri="{FF2B5EF4-FFF2-40B4-BE49-F238E27FC236}">
                      <a16:creationId xmlns:a16="http://schemas.microsoft.com/office/drawing/2014/main" id="{A9D1DE91-567E-4DD5-A56F-0622958DF328}"/>
                    </a:ext>
                  </a:extLst>
                </p:cNvPr>
                <p:cNvSpPr/>
                <p:nvPr/>
              </p:nvSpPr>
              <p:spPr>
                <a:xfrm>
                  <a:off x="666066" y="4755598"/>
                  <a:ext cx="2919718" cy="952167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>
                    <a:lnSpc>
                      <a:spcPct val="150000"/>
                    </a:lnSpc>
                  </a:pPr>
                  <a:r>
                    <a:rPr lang="ko-KR" altLang="en-US" b="1" dirty="0" smtClean="0">
                      <a:solidFill>
                        <a:prstClr val="black">
                          <a:lumMod val="75000"/>
                          <a:lumOff val="25000"/>
                        </a:prstClr>
                      </a:solidFill>
                    </a:rPr>
                    <a:t>강범희</a:t>
                  </a:r>
                  <a:endParaRPr lang="en-US" altLang="ko-KR" b="1" dirty="0">
                    <a:solidFill>
                      <a:prstClr val="black">
                        <a:lumMod val="75000"/>
                        <a:lumOff val="25000"/>
                      </a:prstClr>
                    </a:solidFill>
                  </a:endParaRPr>
                </a:p>
                <a:p>
                  <a:pPr algn="ctr">
                    <a:lnSpc>
                      <a:spcPct val="150000"/>
                    </a:lnSpc>
                  </a:pPr>
                  <a:r>
                    <a:rPr lang="ko-KR" altLang="en-US" sz="1050" dirty="0" smtClean="0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</a:rPr>
                    <a:t> </a:t>
                  </a:r>
                  <a:endParaRPr lang="ko-KR" altLang="en-US" sz="1050" dirty="0">
                    <a:solidFill>
                      <a:prstClr val="black">
                        <a:lumMod val="65000"/>
                        <a:lumOff val="35000"/>
                      </a:prstClr>
                    </a:solidFill>
                  </a:endParaRPr>
                </a:p>
              </p:txBody>
            </p:sp>
            <p:sp>
              <p:nvSpPr>
                <p:cNvPr id="94" name="타원 93">
                  <a:extLst>
                    <a:ext uri="{FF2B5EF4-FFF2-40B4-BE49-F238E27FC236}">
                      <a16:creationId xmlns:a16="http://schemas.microsoft.com/office/drawing/2014/main" id="{8D59CD39-85F5-4F01-8709-4097E12FC366}"/>
                    </a:ext>
                  </a:extLst>
                </p:cNvPr>
                <p:cNvSpPr/>
                <p:nvPr/>
              </p:nvSpPr>
              <p:spPr>
                <a:xfrm>
                  <a:off x="1383928" y="3111821"/>
                  <a:ext cx="1483992" cy="1483992"/>
                </a:xfrm>
                <a:prstGeom prst="ellipse">
                  <a:avLst/>
                </a:prstGeom>
                <a:blipFill dpi="0" rotWithShape="1">
                  <a:blip r:embed="rId2"/>
                  <a:srcRect/>
                  <a:stretch>
                    <a:fillRect t="-6000" b="-19000"/>
                  </a:stretch>
                </a:blip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defRPr/>
                  </a:pPr>
                  <a:endParaRPr lang="ko-KR" altLang="en-US" b="1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95" name="그룹 94"/>
            <p:cNvGrpSpPr/>
            <p:nvPr/>
          </p:nvGrpSpPr>
          <p:grpSpPr>
            <a:xfrm>
              <a:off x="6458641" y="4227566"/>
              <a:ext cx="4601447" cy="2045326"/>
              <a:chOff x="5822680" y="2493806"/>
              <a:chExt cx="4601447" cy="2045326"/>
            </a:xfrm>
          </p:grpSpPr>
          <p:grpSp>
            <p:nvGrpSpPr>
              <p:cNvPr id="96" name="그룹 95"/>
              <p:cNvGrpSpPr/>
              <p:nvPr/>
            </p:nvGrpSpPr>
            <p:grpSpPr>
              <a:xfrm>
                <a:off x="5822680" y="2493806"/>
                <a:ext cx="2300422" cy="2045323"/>
                <a:chOff x="666066" y="3111821"/>
                <a:chExt cx="2919718" cy="2595944"/>
              </a:xfrm>
            </p:grpSpPr>
            <p:sp>
              <p:nvSpPr>
                <p:cNvPr id="100" name="직사각형 99">
                  <a:extLst>
                    <a:ext uri="{FF2B5EF4-FFF2-40B4-BE49-F238E27FC236}">
                      <a16:creationId xmlns:a16="http://schemas.microsoft.com/office/drawing/2014/main" id="{A9D1DE91-567E-4DD5-A56F-0622958DF328}"/>
                    </a:ext>
                  </a:extLst>
                </p:cNvPr>
                <p:cNvSpPr/>
                <p:nvPr/>
              </p:nvSpPr>
              <p:spPr>
                <a:xfrm>
                  <a:off x="666066" y="4755598"/>
                  <a:ext cx="2919718" cy="952167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>
                    <a:lnSpc>
                      <a:spcPct val="150000"/>
                    </a:lnSpc>
                  </a:pPr>
                  <a:r>
                    <a:rPr lang="ko-KR" altLang="en-US" b="1" dirty="0" err="1" smtClean="0">
                      <a:solidFill>
                        <a:prstClr val="black">
                          <a:lumMod val="75000"/>
                          <a:lumOff val="25000"/>
                        </a:prstClr>
                      </a:solidFill>
                    </a:rPr>
                    <a:t>최지혁</a:t>
                  </a:r>
                  <a:endParaRPr lang="en-US" altLang="ko-KR" b="1" dirty="0">
                    <a:solidFill>
                      <a:prstClr val="black">
                        <a:lumMod val="75000"/>
                        <a:lumOff val="25000"/>
                      </a:prstClr>
                    </a:solidFill>
                  </a:endParaRPr>
                </a:p>
                <a:p>
                  <a:pPr algn="ctr">
                    <a:lnSpc>
                      <a:spcPct val="150000"/>
                    </a:lnSpc>
                  </a:pPr>
                  <a:r>
                    <a:rPr lang="ko-KR" altLang="en-US" sz="1050" dirty="0" smtClean="0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</a:rPr>
                    <a:t> </a:t>
                  </a:r>
                  <a:endParaRPr lang="ko-KR" altLang="en-US" sz="1050" dirty="0">
                    <a:solidFill>
                      <a:prstClr val="black">
                        <a:lumMod val="65000"/>
                        <a:lumOff val="35000"/>
                      </a:prstClr>
                    </a:solidFill>
                  </a:endParaRPr>
                </a:p>
              </p:txBody>
            </p:sp>
            <p:sp>
              <p:nvSpPr>
                <p:cNvPr id="101" name="타원 100">
                  <a:extLst>
                    <a:ext uri="{FF2B5EF4-FFF2-40B4-BE49-F238E27FC236}">
                      <a16:creationId xmlns:a16="http://schemas.microsoft.com/office/drawing/2014/main" id="{8D59CD39-85F5-4F01-8709-4097E12FC366}"/>
                    </a:ext>
                  </a:extLst>
                </p:cNvPr>
                <p:cNvSpPr/>
                <p:nvPr/>
              </p:nvSpPr>
              <p:spPr>
                <a:xfrm>
                  <a:off x="1383928" y="3111821"/>
                  <a:ext cx="1483992" cy="1483992"/>
                </a:xfrm>
                <a:prstGeom prst="ellipse">
                  <a:avLst/>
                </a:prstGeom>
                <a:blipFill dpi="0" rotWithShape="1">
                  <a:blip r:embed="rId2"/>
                  <a:srcRect/>
                  <a:stretch>
                    <a:fillRect t="-6000" b="-19000"/>
                  </a:stretch>
                </a:blip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defRPr/>
                  </a:pPr>
                  <a:endParaRPr lang="ko-KR" altLang="en-US" b="1">
                    <a:solidFill>
                      <a:prstClr val="white"/>
                    </a:solidFill>
                  </a:endParaRPr>
                </a:p>
              </p:txBody>
            </p:sp>
          </p:grpSp>
          <p:grpSp>
            <p:nvGrpSpPr>
              <p:cNvPr id="97" name="그룹 96"/>
              <p:cNvGrpSpPr/>
              <p:nvPr/>
            </p:nvGrpSpPr>
            <p:grpSpPr>
              <a:xfrm>
                <a:off x="8123705" y="2493808"/>
                <a:ext cx="2300422" cy="2045324"/>
                <a:chOff x="666066" y="3111821"/>
                <a:chExt cx="2919718" cy="2595944"/>
              </a:xfrm>
            </p:grpSpPr>
            <p:sp>
              <p:nvSpPr>
                <p:cNvPr id="98" name="직사각형 97">
                  <a:extLst>
                    <a:ext uri="{FF2B5EF4-FFF2-40B4-BE49-F238E27FC236}">
                      <a16:creationId xmlns:a16="http://schemas.microsoft.com/office/drawing/2014/main" id="{A9D1DE91-567E-4DD5-A56F-0622958DF328}"/>
                    </a:ext>
                  </a:extLst>
                </p:cNvPr>
                <p:cNvSpPr/>
                <p:nvPr/>
              </p:nvSpPr>
              <p:spPr>
                <a:xfrm>
                  <a:off x="666066" y="4755598"/>
                  <a:ext cx="2919718" cy="952167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>
                    <a:lnSpc>
                      <a:spcPct val="150000"/>
                    </a:lnSpc>
                  </a:pPr>
                  <a:r>
                    <a:rPr lang="ko-KR" altLang="en-US" b="1" dirty="0" smtClean="0">
                      <a:solidFill>
                        <a:prstClr val="black">
                          <a:lumMod val="75000"/>
                          <a:lumOff val="25000"/>
                        </a:prstClr>
                      </a:solidFill>
                    </a:rPr>
                    <a:t>이상민</a:t>
                  </a:r>
                  <a:endParaRPr lang="en-US" altLang="ko-KR" b="1" dirty="0">
                    <a:solidFill>
                      <a:prstClr val="black">
                        <a:lumMod val="75000"/>
                        <a:lumOff val="25000"/>
                      </a:prstClr>
                    </a:solidFill>
                  </a:endParaRPr>
                </a:p>
                <a:p>
                  <a:pPr algn="ctr">
                    <a:lnSpc>
                      <a:spcPct val="150000"/>
                    </a:lnSpc>
                  </a:pPr>
                  <a:r>
                    <a:rPr lang="ko-KR" altLang="en-US" sz="1050" dirty="0" smtClean="0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</a:rPr>
                    <a:t> </a:t>
                  </a:r>
                  <a:endParaRPr lang="ko-KR" altLang="en-US" sz="1050" dirty="0">
                    <a:solidFill>
                      <a:prstClr val="black">
                        <a:lumMod val="65000"/>
                        <a:lumOff val="35000"/>
                      </a:prstClr>
                    </a:solidFill>
                  </a:endParaRPr>
                </a:p>
              </p:txBody>
            </p:sp>
            <p:sp>
              <p:nvSpPr>
                <p:cNvPr id="99" name="타원 98">
                  <a:extLst>
                    <a:ext uri="{FF2B5EF4-FFF2-40B4-BE49-F238E27FC236}">
                      <a16:creationId xmlns:a16="http://schemas.microsoft.com/office/drawing/2014/main" id="{8D59CD39-85F5-4F01-8709-4097E12FC366}"/>
                    </a:ext>
                  </a:extLst>
                </p:cNvPr>
                <p:cNvSpPr/>
                <p:nvPr/>
              </p:nvSpPr>
              <p:spPr>
                <a:xfrm>
                  <a:off x="1383928" y="3111821"/>
                  <a:ext cx="1483992" cy="1483992"/>
                </a:xfrm>
                <a:prstGeom prst="ellipse">
                  <a:avLst/>
                </a:prstGeom>
                <a:blipFill dpi="0" rotWithShape="1">
                  <a:blip r:embed="rId2"/>
                  <a:srcRect/>
                  <a:stretch>
                    <a:fillRect t="-6000" b="-19000"/>
                  </a:stretch>
                </a:blip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defRPr/>
                  </a:pPr>
                  <a:endParaRPr lang="ko-KR" altLang="en-US" b="1">
                    <a:solidFill>
                      <a:prstClr val="white"/>
                    </a:solidFill>
                  </a:endParaRPr>
                </a:p>
              </p:txBody>
            </p:sp>
          </p:grpSp>
        </p:grpSp>
      </p:grpSp>
      <p:sp>
        <p:nvSpPr>
          <p:cNvPr id="31" name="타원 30"/>
          <p:cNvSpPr/>
          <p:nvPr/>
        </p:nvSpPr>
        <p:spPr>
          <a:xfrm>
            <a:off x="9275413" y="4317692"/>
            <a:ext cx="1169225" cy="1169225"/>
          </a:xfrm>
          <a:prstGeom prst="ellipse">
            <a:avLst/>
          </a:prstGeom>
          <a:blipFill dpi="0" rotWithShape="1">
            <a:blip r:embed="rId3"/>
            <a:srcRect/>
            <a:stretch>
              <a:fillRect l="-62000" t="-6000" r="-19000" b="-19000"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2" name="타원 31"/>
          <p:cNvSpPr/>
          <p:nvPr/>
        </p:nvSpPr>
        <p:spPr>
          <a:xfrm>
            <a:off x="6980880" y="2416286"/>
            <a:ext cx="1169225" cy="1169225"/>
          </a:xfrm>
          <a:prstGeom prst="ellipse">
            <a:avLst/>
          </a:prstGeom>
          <a:blipFill dpi="0" rotWithShape="1">
            <a:blip r:embed="rId4"/>
            <a:srcRect/>
            <a:stretch>
              <a:fillRect t="-6000" r="-19000" b="-19000"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699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0" y="1"/>
            <a:ext cx="12192000" cy="947116"/>
          </a:xfrm>
          <a:prstGeom prst="rect">
            <a:avLst/>
          </a:prstGeom>
          <a:gradFill flip="none" rotWithShape="1">
            <a:gsLst>
              <a:gs pos="0">
                <a:srgbClr val="382F80"/>
              </a:gs>
              <a:gs pos="97000">
                <a:schemeClr val="accent1">
                  <a:lumMod val="30000"/>
                  <a:lumOff val="70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381000" dist="38100" dir="162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2" latinLnBrk="0">
              <a:lnSpc>
                <a:spcPct val="150000"/>
              </a:lnSpc>
              <a:defRPr/>
            </a:pPr>
            <a:r>
              <a:rPr lang="en-US" altLang="ko-KR" sz="2400" b="1" i="1" kern="0" dirty="0" smtClean="0">
                <a:solidFill>
                  <a:prstClr val="white"/>
                </a:solidFill>
              </a:rPr>
              <a:t>GAME STORE</a:t>
            </a:r>
            <a:endParaRPr lang="en-US" altLang="ko-KR" sz="1050" kern="0" dirty="0">
              <a:solidFill>
                <a:prstClr val="white"/>
              </a:solidFill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986308" y="715947"/>
            <a:ext cx="10256983" cy="5103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175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  <a:sym typeface="Wingdings" panose="05000000000000000000" pitchFamily="2" charset="2"/>
              </a:rPr>
              <a:t> </a:t>
            </a:r>
            <a:r>
              <a:rPr lang="ko-KR" altLang="en-US" sz="24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역할 분담</a:t>
            </a:r>
          </a:p>
        </p:txBody>
      </p:sp>
      <p:sp>
        <p:nvSpPr>
          <p:cNvPr id="27" name="직사각형 26"/>
          <p:cNvSpPr/>
          <p:nvPr/>
        </p:nvSpPr>
        <p:spPr>
          <a:xfrm>
            <a:off x="11243292" y="715947"/>
            <a:ext cx="498764" cy="510382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  <a:effectLst>
            <a:outerShdw blurRad="3175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8241A10B-0C64-42B8-A0EA-2388CC508934}"/>
              </a:ext>
            </a:extLst>
          </p:cNvPr>
          <p:cNvSpPr/>
          <p:nvPr/>
        </p:nvSpPr>
        <p:spPr>
          <a:xfrm>
            <a:off x="11319440" y="170786"/>
            <a:ext cx="324305" cy="324305"/>
          </a:xfrm>
          <a:prstGeom prst="ellipse">
            <a:avLst/>
          </a:prstGeom>
          <a:blipFill dpi="0" rotWithShape="1">
            <a:blip r:embed="rId2"/>
            <a:srcRect/>
            <a:stretch>
              <a:fillRect t="-6000" b="-19000"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b="1">
              <a:solidFill>
                <a:prstClr val="white"/>
              </a:solidFill>
            </a:endParaRP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1CD963FA-706C-41C9-ABB4-A9FC43E5E237}"/>
              </a:ext>
            </a:extLst>
          </p:cNvPr>
          <p:cNvGrpSpPr/>
          <p:nvPr/>
        </p:nvGrpSpPr>
        <p:grpSpPr>
          <a:xfrm>
            <a:off x="11379799" y="835356"/>
            <a:ext cx="225749" cy="271564"/>
            <a:chOff x="9318625" y="1320799"/>
            <a:chExt cx="411780" cy="495349"/>
          </a:xfrm>
        </p:grpSpPr>
        <p:sp>
          <p:nvSpPr>
            <p:cNvPr id="35" name="원형: 비어 있음 10">
              <a:extLst>
                <a:ext uri="{FF2B5EF4-FFF2-40B4-BE49-F238E27FC236}">
                  <a16:creationId xmlns:a16="http://schemas.microsoft.com/office/drawing/2014/main" id="{50ABAA4E-830C-47B1-9918-C85BDD5CBC76}"/>
                </a:ext>
              </a:extLst>
            </p:cNvPr>
            <p:cNvSpPr/>
            <p:nvPr/>
          </p:nvSpPr>
          <p:spPr>
            <a:xfrm>
              <a:off x="9318625" y="1320799"/>
              <a:ext cx="388921" cy="388921"/>
            </a:xfrm>
            <a:prstGeom prst="donut">
              <a:avLst>
                <a:gd name="adj" fmla="val 1218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6" name="사각형: 둥근 모서리 12">
              <a:extLst>
                <a:ext uri="{FF2B5EF4-FFF2-40B4-BE49-F238E27FC236}">
                  <a16:creationId xmlns:a16="http://schemas.microsoft.com/office/drawing/2014/main" id="{0CE6BAC4-D940-478B-ADC2-975F58EF8A79}"/>
                </a:ext>
              </a:extLst>
            </p:cNvPr>
            <p:cNvSpPr/>
            <p:nvPr/>
          </p:nvSpPr>
          <p:spPr>
            <a:xfrm rot="18900000">
              <a:off x="9684686" y="1600148"/>
              <a:ext cx="45719" cy="216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415636" y="233554"/>
            <a:ext cx="309420" cy="285555"/>
            <a:chOff x="752762" y="601945"/>
            <a:chExt cx="329913" cy="285555"/>
          </a:xfrm>
          <a:solidFill>
            <a:srgbClr val="FE615C"/>
          </a:solidFill>
        </p:grpSpPr>
        <p:sp>
          <p:nvSpPr>
            <p:cNvPr id="38" name="모서리가 둥근 직사각형 37"/>
            <p:cNvSpPr/>
            <p:nvPr/>
          </p:nvSpPr>
          <p:spPr>
            <a:xfrm>
              <a:off x="752762" y="601945"/>
              <a:ext cx="32991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9" name="모서리가 둥근 직사각형 38"/>
            <p:cNvSpPr/>
            <p:nvPr/>
          </p:nvSpPr>
          <p:spPr>
            <a:xfrm>
              <a:off x="752762" y="688730"/>
              <a:ext cx="257176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0" name="모서리가 둥근 직사각형 39"/>
            <p:cNvSpPr/>
            <p:nvPr/>
          </p:nvSpPr>
          <p:spPr>
            <a:xfrm>
              <a:off x="752762" y="775515"/>
              <a:ext cx="18002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1" name="모서리가 둥근 직사각형 40"/>
            <p:cNvSpPr/>
            <p:nvPr/>
          </p:nvSpPr>
          <p:spPr>
            <a:xfrm>
              <a:off x="752762" y="862300"/>
              <a:ext cx="28289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86" name="TextBox 85"/>
          <p:cNvSpPr txBox="1"/>
          <p:nvPr/>
        </p:nvSpPr>
        <p:spPr>
          <a:xfrm>
            <a:off x="1874789" y="2341231"/>
            <a:ext cx="4515484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50000"/>
              </a:lnSpc>
              <a:buFont typeface="Wingdings" panose="05000000000000000000" pitchFamily="2" charset="2"/>
              <a:buChar char="ü"/>
            </a:pPr>
            <a:r>
              <a:rPr lang="ko-KR" altLang="en-US" dirty="0" smtClean="0"/>
              <a:t>개인 회원가입  </a:t>
            </a:r>
            <a:r>
              <a:rPr lang="en-US" altLang="ko-KR" dirty="0" smtClean="0"/>
              <a:t>VIEW  /  CONTROL</a:t>
            </a:r>
          </a:p>
          <a:p>
            <a:pPr marL="342900" indent="-342900">
              <a:lnSpc>
                <a:spcPct val="250000"/>
              </a:lnSpc>
              <a:buFont typeface="Wingdings" panose="05000000000000000000" pitchFamily="2" charset="2"/>
              <a:buChar char="ü"/>
            </a:pPr>
            <a:r>
              <a:rPr lang="ko-KR" altLang="en-US" dirty="0" smtClean="0"/>
              <a:t>개인 로그인  </a:t>
            </a:r>
            <a:r>
              <a:rPr lang="en-US" altLang="ko-KR" dirty="0" smtClean="0"/>
              <a:t>VIEW  /   CONTROL </a:t>
            </a:r>
          </a:p>
          <a:p>
            <a:pPr marL="342900" indent="-342900">
              <a:lnSpc>
                <a:spcPct val="250000"/>
              </a:lnSpc>
              <a:buFont typeface="Wingdings" panose="05000000000000000000" pitchFamily="2" charset="2"/>
              <a:buChar char="ü"/>
            </a:pPr>
            <a:r>
              <a:rPr lang="ko-KR" altLang="en-US" dirty="0" smtClean="0"/>
              <a:t>개인 </a:t>
            </a:r>
            <a:r>
              <a:rPr lang="ko-KR" altLang="en-US" dirty="0" err="1" smtClean="0"/>
              <a:t>마이페이지</a:t>
            </a:r>
            <a:r>
              <a:rPr lang="ko-KR" altLang="en-US" dirty="0" smtClean="0"/>
              <a:t> </a:t>
            </a:r>
            <a:r>
              <a:rPr lang="en-US" altLang="ko-KR" dirty="0" smtClean="0"/>
              <a:t>VIEW  /  CONTROL</a:t>
            </a:r>
          </a:p>
          <a:p>
            <a:pPr marL="342900" indent="-342900">
              <a:lnSpc>
                <a:spcPct val="250000"/>
              </a:lnSpc>
              <a:buFont typeface="Wingdings" panose="05000000000000000000" pitchFamily="2" charset="2"/>
              <a:buChar char="ü"/>
            </a:pPr>
            <a:r>
              <a:rPr lang="en-US" altLang="ko-KR" dirty="0" smtClean="0"/>
              <a:t>ID </a:t>
            </a:r>
            <a:r>
              <a:rPr lang="ko-KR" altLang="en-US" dirty="0" smtClean="0"/>
              <a:t>찾기  </a:t>
            </a:r>
            <a:r>
              <a:rPr lang="en-US" altLang="ko-KR" dirty="0" smtClean="0"/>
              <a:t>/  PW</a:t>
            </a:r>
            <a:r>
              <a:rPr lang="ko-KR" altLang="en-US" dirty="0" smtClean="0"/>
              <a:t>찾기</a:t>
            </a:r>
            <a:endParaRPr lang="en-US" altLang="ko-KR" dirty="0" smtClean="0"/>
          </a:p>
          <a:p>
            <a:pPr marL="342900" indent="-342900">
              <a:lnSpc>
                <a:spcPct val="250000"/>
              </a:lnSpc>
              <a:buFont typeface="Wingdings" panose="05000000000000000000" pitchFamily="2" charset="2"/>
              <a:buChar char="ü"/>
            </a:pPr>
            <a:r>
              <a:rPr lang="en-US" altLang="ko-KR" dirty="0"/>
              <a:t>GAME SEARCH </a:t>
            </a:r>
            <a:r>
              <a:rPr lang="ko-KR" altLang="en-US" dirty="0"/>
              <a:t>기능</a:t>
            </a:r>
            <a:endParaRPr lang="en-US" altLang="ko-KR" dirty="0"/>
          </a:p>
          <a:p>
            <a:pPr marL="342900" indent="-342900">
              <a:lnSpc>
                <a:spcPct val="250000"/>
              </a:lnSpc>
              <a:buFont typeface="Wingdings" panose="05000000000000000000" pitchFamily="2" charset="2"/>
              <a:buChar char="ü"/>
            </a:pPr>
            <a:endParaRPr lang="en-US" altLang="ko-KR" dirty="0" smtClean="0"/>
          </a:p>
        </p:txBody>
      </p:sp>
      <p:sp>
        <p:nvSpPr>
          <p:cNvPr id="88" name="순서도: 수행의 시작/종료 87"/>
          <p:cNvSpPr/>
          <p:nvPr/>
        </p:nvSpPr>
        <p:spPr>
          <a:xfrm>
            <a:off x="3201490" y="1779447"/>
            <a:ext cx="1862082" cy="561784"/>
          </a:xfrm>
          <a:prstGeom prst="flowChartTerminator">
            <a:avLst/>
          </a:prstGeom>
          <a:solidFill>
            <a:srgbClr val="4C3FAB"/>
          </a:solidFill>
          <a:effectLst>
            <a:outerShdw blurRad="114300" dist="76200" dir="5400000" algn="t" rotWithShape="0">
              <a:prstClr val="black">
                <a:alpha val="40000"/>
              </a:prstClr>
            </a:outerShdw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63500"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PERSONAL</a:t>
            </a:r>
            <a:endParaRPr lang="ko-KR" altLang="en-US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blurRad="63500"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A9D1DE91-567E-4DD5-A56F-0622958DF328}"/>
              </a:ext>
            </a:extLst>
          </p:cNvPr>
          <p:cNvSpPr/>
          <p:nvPr/>
        </p:nvSpPr>
        <p:spPr>
          <a:xfrm>
            <a:off x="6704625" y="4990885"/>
            <a:ext cx="3644023" cy="7196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 err="1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최지혁</a:t>
            </a:r>
            <a:endParaRPr lang="ko-KR" altLang="en-US" sz="105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D59CD39-85F5-4F01-8709-4097E12FC366}"/>
              </a:ext>
            </a:extLst>
          </p:cNvPr>
          <p:cNvSpPr/>
          <p:nvPr/>
        </p:nvSpPr>
        <p:spPr>
          <a:xfrm>
            <a:off x="7694373" y="2888942"/>
            <a:ext cx="1673533" cy="1673533"/>
          </a:xfrm>
          <a:prstGeom prst="ellipse">
            <a:avLst/>
          </a:prstGeom>
          <a:blipFill dpi="0" rotWithShape="1">
            <a:blip r:embed="rId2"/>
            <a:srcRect/>
            <a:stretch>
              <a:fillRect t="-6000" b="-19000"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b="1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4793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0" y="1"/>
            <a:ext cx="12192000" cy="947116"/>
          </a:xfrm>
          <a:prstGeom prst="rect">
            <a:avLst/>
          </a:prstGeom>
          <a:gradFill flip="none" rotWithShape="1">
            <a:gsLst>
              <a:gs pos="0">
                <a:srgbClr val="382F80"/>
              </a:gs>
              <a:gs pos="97000">
                <a:schemeClr val="accent1">
                  <a:lumMod val="30000"/>
                  <a:lumOff val="70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381000" dist="38100" dir="162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2" latinLnBrk="0">
              <a:lnSpc>
                <a:spcPct val="150000"/>
              </a:lnSpc>
              <a:defRPr/>
            </a:pPr>
            <a:r>
              <a:rPr lang="en-US" altLang="ko-KR" sz="2400" b="1" i="1" kern="0" dirty="0" smtClean="0">
                <a:solidFill>
                  <a:prstClr val="white"/>
                </a:solidFill>
              </a:rPr>
              <a:t>GAME STORE</a:t>
            </a:r>
            <a:endParaRPr lang="en-US" altLang="ko-KR" sz="1050" kern="0" dirty="0">
              <a:solidFill>
                <a:prstClr val="white"/>
              </a:solidFill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986308" y="715947"/>
            <a:ext cx="10256983" cy="5103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175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  <a:sym typeface="Wingdings" panose="05000000000000000000" pitchFamily="2" charset="2"/>
              </a:rPr>
              <a:t> </a:t>
            </a:r>
            <a:r>
              <a:rPr lang="ko-KR" altLang="en-US" sz="24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역할 분담</a:t>
            </a:r>
          </a:p>
        </p:txBody>
      </p:sp>
      <p:sp>
        <p:nvSpPr>
          <p:cNvPr id="27" name="직사각형 26"/>
          <p:cNvSpPr/>
          <p:nvPr/>
        </p:nvSpPr>
        <p:spPr>
          <a:xfrm>
            <a:off x="11243292" y="715947"/>
            <a:ext cx="498764" cy="510382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  <a:effectLst>
            <a:outerShdw blurRad="3175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8241A10B-0C64-42B8-A0EA-2388CC508934}"/>
              </a:ext>
            </a:extLst>
          </p:cNvPr>
          <p:cNvSpPr/>
          <p:nvPr/>
        </p:nvSpPr>
        <p:spPr>
          <a:xfrm>
            <a:off x="11319440" y="170786"/>
            <a:ext cx="324305" cy="324305"/>
          </a:xfrm>
          <a:prstGeom prst="ellipse">
            <a:avLst/>
          </a:prstGeom>
          <a:blipFill dpi="0" rotWithShape="1">
            <a:blip r:embed="rId2"/>
            <a:srcRect/>
            <a:stretch>
              <a:fillRect t="-6000" b="-19000"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b="1">
              <a:solidFill>
                <a:prstClr val="white"/>
              </a:solidFill>
            </a:endParaRP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1CD963FA-706C-41C9-ABB4-A9FC43E5E237}"/>
              </a:ext>
            </a:extLst>
          </p:cNvPr>
          <p:cNvGrpSpPr/>
          <p:nvPr/>
        </p:nvGrpSpPr>
        <p:grpSpPr>
          <a:xfrm>
            <a:off x="11379799" y="835356"/>
            <a:ext cx="225749" cy="271564"/>
            <a:chOff x="9318625" y="1320799"/>
            <a:chExt cx="411780" cy="495349"/>
          </a:xfrm>
        </p:grpSpPr>
        <p:sp>
          <p:nvSpPr>
            <p:cNvPr id="35" name="원형: 비어 있음 10">
              <a:extLst>
                <a:ext uri="{FF2B5EF4-FFF2-40B4-BE49-F238E27FC236}">
                  <a16:creationId xmlns:a16="http://schemas.microsoft.com/office/drawing/2014/main" id="{50ABAA4E-830C-47B1-9918-C85BDD5CBC76}"/>
                </a:ext>
              </a:extLst>
            </p:cNvPr>
            <p:cNvSpPr/>
            <p:nvPr/>
          </p:nvSpPr>
          <p:spPr>
            <a:xfrm>
              <a:off x="9318625" y="1320799"/>
              <a:ext cx="388921" cy="388921"/>
            </a:xfrm>
            <a:prstGeom prst="donut">
              <a:avLst>
                <a:gd name="adj" fmla="val 1218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6" name="사각형: 둥근 모서리 12">
              <a:extLst>
                <a:ext uri="{FF2B5EF4-FFF2-40B4-BE49-F238E27FC236}">
                  <a16:creationId xmlns:a16="http://schemas.microsoft.com/office/drawing/2014/main" id="{0CE6BAC4-D940-478B-ADC2-975F58EF8A79}"/>
                </a:ext>
              </a:extLst>
            </p:cNvPr>
            <p:cNvSpPr/>
            <p:nvPr/>
          </p:nvSpPr>
          <p:spPr>
            <a:xfrm rot="18900000">
              <a:off x="9684686" y="1600148"/>
              <a:ext cx="45719" cy="216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415636" y="233554"/>
            <a:ext cx="309420" cy="285555"/>
            <a:chOff x="752762" y="601945"/>
            <a:chExt cx="329913" cy="285555"/>
          </a:xfrm>
          <a:solidFill>
            <a:srgbClr val="FE615C"/>
          </a:solidFill>
        </p:grpSpPr>
        <p:sp>
          <p:nvSpPr>
            <p:cNvPr id="38" name="모서리가 둥근 직사각형 37"/>
            <p:cNvSpPr/>
            <p:nvPr/>
          </p:nvSpPr>
          <p:spPr>
            <a:xfrm>
              <a:off x="752762" y="601945"/>
              <a:ext cx="32991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9" name="모서리가 둥근 직사각형 38"/>
            <p:cNvSpPr/>
            <p:nvPr/>
          </p:nvSpPr>
          <p:spPr>
            <a:xfrm>
              <a:off x="752762" y="688730"/>
              <a:ext cx="257176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0" name="모서리가 둥근 직사각형 39"/>
            <p:cNvSpPr/>
            <p:nvPr/>
          </p:nvSpPr>
          <p:spPr>
            <a:xfrm>
              <a:off x="752762" y="775515"/>
              <a:ext cx="18002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1" name="모서리가 둥근 직사각형 40"/>
            <p:cNvSpPr/>
            <p:nvPr/>
          </p:nvSpPr>
          <p:spPr>
            <a:xfrm>
              <a:off x="752762" y="862300"/>
              <a:ext cx="28289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86" name="TextBox 85"/>
          <p:cNvSpPr txBox="1"/>
          <p:nvPr/>
        </p:nvSpPr>
        <p:spPr>
          <a:xfrm>
            <a:off x="2016970" y="2491100"/>
            <a:ext cx="4515484" cy="3554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50000"/>
              </a:lnSpc>
              <a:buFont typeface="Wingdings" panose="05000000000000000000" pitchFamily="2" charset="2"/>
              <a:buChar char="ü"/>
            </a:pPr>
            <a:r>
              <a:rPr lang="en-US" altLang="ko-KR" dirty="0" smtClean="0"/>
              <a:t>ADMIN </a:t>
            </a:r>
            <a:r>
              <a:rPr lang="ko-KR" altLang="en-US" dirty="0" smtClean="0"/>
              <a:t>페이지 </a:t>
            </a:r>
            <a:r>
              <a:rPr lang="en-US" altLang="ko-KR" dirty="0" smtClean="0"/>
              <a:t>VIEW  /  CONTROL</a:t>
            </a:r>
          </a:p>
          <a:p>
            <a:pPr marL="342900" indent="-342900">
              <a:lnSpc>
                <a:spcPct val="250000"/>
              </a:lnSpc>
              <a:buFont typeface="Wingdings" panose="05000000000000000000" pitchFamily="2" charset="2"/>
              <a:buChar char="ü"/>
            </a:pPr>
            <a:r>
              <a:rPr lang="en-US" altLang="ko-KR" dirty="0" smtClean="0"/>
              <a:t>ADMIN </a:t>
            </a:r>
            <a:r>
              <a:rPr lang="ko-KR" altLang="en-US" dirty="0" smtClean="0"/>
              <a:t>로그인 </a:t>
            </a:r>
            <a:r>
              <a:rPr lang="en-US" altLang="ko-KR" dirty="0" smtClean="0"/>
              <a:t>CONTROL</a:t>
            </a:r>
            <a:endParaRPr lang="en-US" altLang="ko-KR" dirty="0"/>
          </a:p>
          <a:p>
            <a:pPr marL="342900" indent="-342900">
              <a:lnSpc>
                <a:spcPct val="250000"/>
              </a:lnSpc>
              <a:buFont typeface="Wingdings" panose="05000000000000000000" pitchFamily="2" charset="2"/>
              <a:buChar char="ü"/>
            </a:pPr>
            <a:r>
              <a:rPr lang="ko-KR" altLang="en-US" dirty="0" smtClean="0"/>
              <a:t>게임</a:t>
            </a:r>
            <a:r>
              <a:rPr lang="en-US" altLang="ko-KR" dirty="0" smtClean="0"/>
              <a:t> </a:t>
            </a:r>
            <a:r>
              <a:rPr lang="ko-KR" altLang="en-US" dirty="0" smtClean="0"/>
              <a:t>추가</a:t>
            </a:r>
            <a:r>
              <a:rPr lang="en-US" altLang="ko-KR" dirty="0" smtClean="0"/>
              <a:t>, </a:t>
            </a:r>
            <a:r>
              <a:rPr lang="ko-KR" altLang="en-US" dirty="0" smtClean="0"/>
              <a:t>삭제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상세정보 수정</a:t>
            </a:r>
            <a:endParaRPr lang="en-US" altLang="ko-KR" dirty="0" smtClean="0"/>
          </a:p>
          <a:p>
            <a:pPr marL="342900" indent="-342900">
              <a:lnSpc>
                <a:spcPct val="250000"/>
              </a:lnSpc>
              <a:buFont typeface="Wingdings" panose="05000000000000000000" pitchFamily="2" charset="2"/>
              <a:buChar char="ü"/>
            </a:pPr>
            <a:r>
              <a:rPr lang="ko-KR" altLang="en-US" dirty="0" smtClean="0"/>
              <a:t>회원 관리 </a:t>
            </a:r>
            <a:r>
              <a:rPr lang="en-US" altLang="ko-KR" dirty="0" smtClean="0"/>
              <a:t>CONTROL</a:t>
            </a:r>
          </a:p>
          <a:p>
            <a:pPr marL="342900" indent="-342900">
              <a:lnSpc>
                <a:spcPct val="250000"/>
              </a:lnSpc>
              <a:buFont typeface="Wingdings" panose="05000000000000000000" pitchFamily="2" charset="2"/>
              <a:buChar char="ü"/>
            </a:pPr>
            <a:r>
              <a:rPr lang="ko-KR" altLang="en-US" dirty="0" smtClean="0"/>
              <a:t>주문 관리</a:t>
            </a:r>
            <a:endParaRPr lang="en-US" altLang="ko-KR" dirty="0" smtClean="0"/>
          </a:p>
        </p:txBody>
      </p:sp>
      <p:sp>
        <p:nvSpPr>
          <p:cNvPr id="88" name="순서도: 수행의 시작/종료 87"/>
          <p:cNvSpPr/>
          <p:nvPr/>
        </p:nvSpPr>
        <p:spPr>
          <a:xfrm>
            <a:off x="3201490" y="1779447"/>
            <a:ext cx="1862082" cy="561784"/>
          </a:xfrm>
          <a:prstGeom prst="flowChartTerminator">
            <a:avLst/>
          </a:prstGeom>
          <a:solidFill>
            <a:srgbClr val="4C3FAB"/>
          </a:solidFill>
          <a:effectLst>
            <a:outerShdw blurRad="114300" dist="76200" dir="5400000" algn="t" rotWithShape="0">
              <a:prstClr val="black">
                <a:alpha val="40000"/>
              </a:prstClr>
            </a:outerShdw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63500"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ADMIN</a:t>
            </a:r>
            <a:endParaRPr lang="ko-KR" altLang="en-US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blurRad="63500"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6919778" y="1942278"/>
            <a:ext cx="2735209" cy="4692670"/>
            <a:chOff x="6458641" y="2326163"/>
            <a:chExt cx="2300422" cy="3946726"/>
          </a:xfrm>
        </p:grpSpPr>
        <p:grpSp>
          <p:nvGrpSpPr>
            <p:cNvPr id="89" name="그룹 88"/>
            <p:cNvGrpSpPr/>
            <p:nvPr/>
          </p:nvGrpSpPr>
          <p:grpSpPr>
            <a:xfrm>
              <a:off x="6458641" y="2326163"/>
              <a:ext cx="2300422" cy="2045324"/>
              <a:chOff x="666066" y="3111821"/>
              <a:chExt cx="2919718" cy="2595944"/>
            </a:xfrm>
          </p:grpSpPr>
          <p:sp>
            <p:nvSpPr>
              <p:cNvPr id="90" name="직사각형 89">
                <a:extLst>
                  <a:ext uri="{FF2B5EF4-FFF2-40B4-BE49-F238E27FC236}">
                    <a16:creationId xmlns:a16="http://schemas.microsoft.com/office/drawing/2014/main" id="{A9D1DE91-567E-4DD5-A56F-0622958DF328}"/>
                  </a:ext>
                </a:extLst>
              </p:cNvPr>
              <p:cNvSpPr/>
              <p:nvPr/>
            </p:nvSpPr>
            <p:spPr>
              <a:xfrm>
                <a:off x="666066" y="4755598"/>
                <a:ext cx="2919718" cy="95216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b="1" dirty="0" err="1" smtClean="0">
                    <a:solidFill>
                      <a:prstClr val="black">
                        <a:lumMod val="75000"/>
                        <a:lumOff val="25000"/>
                      </a:prstClr>
                    </a:solidFill>
                  </a:rPr>
                  <a:t>강다함</a:t>
                </a:r>
                <a:endParaRPr lang="en-US" altLang="ko-KR" b="1" dirty="0">
                  <a:solidFill>
                    <a:prstClr val="black">
                      <a:lumMod val="75000"/>
                      <a:lumOff val="25000"/>
                    </a:prstClr>
                  </a:solidFill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ko-KR" altLang="en-US" sz="1050" dirty="0" smtClean="0">
                    <a:solidFill>
                      <a:prstClr val="black">
                        <a:lumMod val="65000"/>
                        <a:lumOff val="35000"/>
                      </a:prstClr>
                    </a:solidFill>
                  </a:rPr>
                  <a:t> </a:t>
                </a:r>
                <a:endParaRPr lang="ko-KR" altLang="en-US" sz="1050" dirty="0">
                  <a:solidFill>
                    <a:prstClr val="black">
                      <a:lumMod val="65000"/>
                      <a:lumOff val="35000"/>
                    </a:prstClr>
                  </a:solidFill>
                </a:endParaRPr>
              </a:p>
            </p:txBody>
          </p:sp>
          <p:sp>
            <p:nvSpPr>
              <p:cNvPr id="91" name="타원 90">
                <a:extLst>
                  <a:ext uri="{FF2B5EF4-FFF2-40B4-BE49-F238E27FC236}">
                    <a16:creationId xmlns:a16="http://schemas.microsoft.com/office/drawing/2014/main" id="{8D59CD39-85F5-4F01-8709-4097E12FC366}"/>
                  </a:ext>
                </a:extLst>
              </p:cNvPr>
              <p:cNvSpPr/>
              <p:nvPr/>
            </p:nvSpPr>
            <p:spPr>
              <a:xfrm>
                <a:off x="1383928" y="3111821"/>
                <a:ext cx="1483992" cy="1483992"/>
              </a:xfrm>
              <a:prstGeom prst="ellipse">
                <a:avLst/>
              </a:prstGeom>
              <a:blipFill dpi="0" rotWithShape="1">
                <a:blip r:embed="rId2"/>
                <a:srcRect/>
                <a:stretch>
                  <a:fillRect t="-6000" b="-19000"/>
                </a:stretch>
              </a:blip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 b="1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96" name="그룹 95"/>
            <p:cNvGrpSpPr/>
            <p:nvPr/>
          </p:nvGrpSpPr>
          <p:grpSpPr>
            <a:xfrm>
              <a:off x="6458641" y="4227566"/>
              <a:ext cx="2300422" cy="2045323"/>
              <a:chOff x="666066" y="3111821"/>
              <a:chExt cx="2919718" cy="2595944"/>
            </a:xfrm>
          </p:grpSpPr>
          <p:sp>
            <p:nvSpPr>
              <p:cNvPr id="100" name="직사각형 99">
                <a:extLst>
                  <a:ext uri="{FF2B5EF4-FFF2-40B4-BE49-F238E27FC236}">
                    <a16:creationId xmlns:a16="http://schemas.microsoft.com/office/drawing/2014/main" id="{A9D1DE91-567E-4DD5-A56F-0622958DF328}"/>
                  </a:ext>
                </a:extLst>
              </p:cNvPr>
              <p:cNvSpPr/>
              <p:nvPr/>
            </p:nvSpPr>
            <p:spPr>
              <a:xfrm>
                <a:off x="666066" y="4755598"/>
                <a:ext cx="2919718" cy="95216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b="1" dirty="0" smtClean="0">
                    <a:solidFill>
                      <a:prstClr val="black">
                        <a:lumMod val="75000"/>
                        <a:lumOff val="25000"/>
                      </a:prstClr>
                    </a:solidFill>
                  </a:rPr>
                  <a:t>강범희</a:t>
                </a:r>
                <a:endParaRPr lang="en-US" altLang="ko-KR" b="1" dirty="0">
                  <a:solidFill>
                    <a:prstClr val="black">
                      <a:lumMod val="75000"/>
                      <a:lumOff val="25000"/>
                    </a:prstClr>
                  </a:solidFill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ko-KR" altLang="en-US" sz="1050" dirty="0" smtClean="0">
                    <a:solidFill>
                      <a:prstClr val="black">
                        <a:lumMod val="65000"/>
                        <a:lumOff val="35000"/>
                      </a:prstClr>
                    </a:solidFill>
                  </a:rPr>
                  <a:t> </a:t>
                </a:r>
                <a:endParaRPr lang="ko-KR" altLang="en-US" sz="1050" dirty="0">
                  <a:solidFill>
                    <a:prstClr val="black">
                      <a:lumMod val="65000"/>
                      <a:lumOff val="35000"/>
                    </a:prstClr>
                  </a:solidFill>
                </a:endParaRPr>
              </a:p>
            </p:txBody>
          </p:sp>
          <p:sp>
            <p:nvSpPr>
              <p:cNvPr id="101" name="타원 100">
                <a:extLst>
                  <a:ext uri="{FF2B5EF4-FFF2-40B4-BE49-F238E27FC236}">
                    <a16:creationId xmlns:a16="http://schemas.microsoft.com/office/drawing/2014/main" id="{8D59CD39-85F5-4F01-8709-4097E12FC366}"/>
                  </a:ext>
                </a:extLst>
              </p:cNvPr>
              <p:cNvSpPr/>
              <p:nvPr/>
            </p:nvSpPr>
            <p:spPr>
              <a:xfrm>
                <a:off x="1383928" y="3111821"/>
                <a:ext cx="1483992" cy="1483992"/>
              </a:xfrm>
              <a:prstGeom prst="ellipse">
                <a:avLst/>
              </a:prstGeom>
              <a:blipFill dpi="0" rotWithShape="1">
                <a:blip r:embed="rId2"/>
                <a:srcRect/>
                <a:stretch>
                  <a:fillRect t="-6000" b="-19000"/>
                </a:stretch>
              </a:blip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 b="1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28" name="타원 27"/>
          <p:cNvSpPr/>
          <p:nvPr/>
        </p:nvSpPr>
        <p:spPr>
          <a:xfrm>
            <a:off x="7592275" y="1956945"/>
            <a:ext cx="1390212" cy="1390212"/>
          </a:xfrm>
          <a:prstGeom prst="ellipse">
            <a:avLst/>
          </a:prstGeom>
          <a:blipFill dpi="0" rotWithShape="1">
            <a:blip r:embed="rId3"/>
            <a:srcRect/>
            <a:stretch>
              <a:fillRect t="-6000" r="-19000" b="-19000"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7645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0" y="1"/>
            <a:ext cx="12192000" cy="947116"/>
          </a:xfrm>
          <a:prstGeom prst="rect">
            <a:avLst/>
          </a:prstGeom>
          <a:gradFill flip="none" rotWithShape="1">
            <a:gsLst>
              <a:gs pos="0">
                <a:srgbClr val="382F80"/>
              </a:gs>
              <a:gs pos="97000">
                <a:schemeClr val="accent1">
                  <a:lumMod val="30000"/>
                  <a:lumOff val="70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381000" dist="38100" dir="162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2" latinLnBrk="0">
              <a:lnSpc>
                <a:spcPct val="150000"/>
              </a:lnSpc>
              <a:defRPr/>
            </a:pPr>
            <a:r>
              <a:rPr lang="en-US" altLang="ko-KR" sz="2400" b="1" i="1" kern="0" dirty="0" smtClean="0">
                <a:solidFill>
                  <a:prstClr val="white"/>
                </a:solidFill>
              </a:rPr>
              <a:t>GAME STORE</a:t>
            </a:r>
            <a:endParaRPr lang="en-US" altLang="ko-KR" sz="1050" kern="0" dirty="0">
              <a:solidFill>
                <a:prstClr val="white"/>
              </a:solidFill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986308" y="715947"/>
            <a:ext cx="10256983" cy="5103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175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  <a:sym typeface="Wingdings" panose="05000000000000000000" pitchFamily="2" charset="2"/>
              </a:rPr>
              <a:t> </a:t>
            </a:r>
            <a:r>
              <a:rPr lang="ko-KR" altLang="en-US" sz="24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역할 분담</a:t>
            </a:r>
          </a:p>
        </p:txBody>
      </p:sp>
      <p:sp>
        <p:nvSpPr>
          <p:cNvPr id="27" name="직사각형 26"/>
          <p:cNvSpPr/>
          <p:nvPr/>
        </p:nvSpPr>
        <p:spPr>
          <a:xfrm>
            <a:off x="11243292" y="715947"/>
            <a:ext cx="498764" cy="510382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  <a:effectLst>
            <a:outerShdw blurRad="3175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8241A10B-0C64-42B8-A0EA-2388CC508934}"/>
              </a:ext>
            </a:extLst>
          </p:cNvPr>
          <p:cNvSpPr/>
          <p:nvPr/>
        </p:nvSpPr>
        <p:spPr>
          <a:xfrm>
            <a:off x="11319440" y="170786"/>
            <a:ext cx="324305" cy="324305"/>
          </a:xfrm>
          <a:prstGeom prst="ellipse">
            <a:avLst/>
          </a:prstGeom>
          <a:blipFill dpi="0" rotWithShape="1">
            <a:blip r:embed="rId2"/>
            <a:srcRect/>
            <a:stretch>
              <a:fillRect t="-6000" b="-19000"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b="1">
              <a:solidFill>
                <a:prstClr val="white"/>
              </a:solidFill>
            </a:endParaRP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1CD963FA-706C-41C9-ABB4-A9FC43E5E237}"/>
              </a:ext>
            </a:extLst>
          </p:cNvPr>
          <p:cNvGrpSpPr/>
          <p:nvPr/>
        </p:nvGrpSpPr>
        <p:grpSpPr>
          <a:xfrm>
            <a:off x="11379799" y="835356"/>
            <a:ext cx="225749" cy="271564"/>
            <a:chOff x="9318625" y="1320799"/>
            <a:chExt cx="411780" cy="495349"/>
          </a:xfrm>
        </p:grpSpPr>
        <p:sp>
          <p:nvSpPr>
            <p:cNvPr id="35" name="원형: 비어 있음 10">
              <a:extLst>
                <a:ext uri="{FF2B5EF4-FFF2-40B4-BE49-F238E27FC236}">
                  <a16:creationId xmlns:a16="http://schemas.microsoft.com/office/drawing/2014/main" id="{50ABAA4E-830C-47B1-9918-C85BDD5CBC76}"/>
                </a:ext>
              </a:extLst>
            </p:cNvPr>
            <p:cNvSpPr/>
            <p:nvPr/>
          </p:nvSpPr>
          <p:spPr>
            <a:xfrm>
              <a:off x="9318625" y="1320799"/>
              <a:ext cx="388921" cy="388921"/>
            </a:xfrm>
            <a:prstGeom prst="donut">
              <a:avLst>
                <a:gd name="adj" fmla="val 1218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6" name="사각형: 둥근 모서리 12">
              <a:extLst>
                <a:ext uri="{FF2B5EF4-FFF2-40B4-BE49-F238E27FC236}">
                  <a16:creationId xmlns:a16="http://schemas.microsoft.com/office/drawing/2014/main" id="{0CE6BAC4-D940-478B-ADC2-975F58EF8A79}"/>
                </a:ext>
              </a:extLst>
            </p:cNvPr>
            <p:cNvSpPr/>
            <p:nvPr/>
          </p:nvSpPr>
          <p:spPr>
            <a:xfrm rot="18900000">
              <a:off x="9684686" y="1600148"/>
              <a:ext cx="45719" cy="216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415636" y="233554"/>
            <a:ext cx="309420" cy="285555"/>
            <a:chOff x="752762" y="601945"/>
            <a:chExt cx="329913" cy="285555"/>
          </a:xfrm>
          <a:solidFill>
            <a:srgbClr val="FE615C"/>
          </a:solidFill>
        </p:grpSpPr>
        <p:sp>
          <p:nvSpPr>
            <p:cNvPr id="38" name="모서리가 둥근 직사각형 37"/>
            <p:cNvSpPr/>
            <p:nvPr/>
          </p:nvSpPr>
          <p:spPr>
            <a:xfrm>
              <a:off x="752762" y="601945"/>
              <a:ext cx="32991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9" name="모서리가 둥근 직사각형 38"/>
            <p:cNvSpPr/>
            <p:nvPr/>
          </p:nvSpPr>
          <p:spPr>
            <a:xfrm>
              <a:off x="752762" y="688730"/>
              <a:ext cx="257176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0" name="모서리가 둥근 직사각형 39"/>
            <p:cNvSpPr/>
            <p:nvPr/>
          </p:nvSpPr>
          <p:spPr>
            <a:xfrm>
              <a:off x="752762" y="775515"/>
              <a:ext cx="18002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1" name="모서리가 둥근 직사각형 40"/>
            <p:cNvSpPr/>
            <p:nvPr/>
          </p:nvSpPr>
          <p:spPr>
            <a:xfrm>
              <a:off x="752762" y="862300"/>
              <a:ext cx="282893" cy="25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86" name="TextBox 85"/>
          <p:cNvSpPr txBox="1"/>
          <p:nvPr/>
        </p:nvSpPr>
        <p:spPr>
          <a:xfrm>
            <a:off x="2016970" y="2724182"/>
            <a:ext cx="451548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50000"/>
              </a:lnSpc>
              <a:buFont typeface="Wingdings" panose="05000000000000000000" pitchFamily="2" charset="2"/>
              <a:buChar char="ü"/>
            </a:pPr>
            <a:r>
              <a:rPr lang="en-US" altLang="ko-KR" dirty="0" smtClean="0"/>
              <a:t>GAME </a:t>
            </a:r>
            <a:r>
              <a:rPr lang="ko-KR" altLang="en-US" dirty="0" smtClean="0"/>
              <a:t>디테일 </a:t>
            </a:r>
            <a:r>
              <a:rPr lang="en-US" altLang="ko-KR" dirty="0" smtClean="0"/>
              <a:t>VIEW</a:t>
            </a:r>
          </a:p>
          <a:p>
            <a:pPr marL="342900" indent="-342900">
              <a:lnSpc>
                <a:spcPct val="250000"/>
              </a:lnSpc>
              <a:buFont typeface="Wingdings" panose="05000000000000000000" pitchFamily="2" charset="2"/>
              <a:buChar char="ü"/>
            </a:pPr>
            <a:r>
              <a:rPr lang="en-US" altLang="ko-KR" dirty="0" smtClean="0"/>
              <a:t>GAME </a:t>
            </a:r>
            <a:r>
              <a:rPr lang="ko-KR" altLang="en-US" dirty="0" smtClean="0"/>
              <a:t>페이지 댓글</a:t>
            </a:r>
            <a:endParaRPr lang="en-US" altLang="ko-KR" dirty="0" smtClean="0"/>
          </a:p>
        </p:txBody>
      </p:sp>
      <p:sp>
        <p:nvSpPr>
          <p:cNvPr id="88" name="순서도: 수행의 시작/종료 87"/>
          <p:cNvSpPr/>
          <p:nvPr/>
        </p:nvSpPr>
        <p:spPr>
          <a:xfrm>
            <a:off x="3201490" y="1779447"/>
            <a:ext cx="1862082" cy="561784"/>
          </a:xfrm>
          <a:prstGeom prst="flowChartTerminator">
            <a:avLst/>
          </a:prstGeom>
          <a:solidFill>
            <a:srgbClr val="4C3FAB"/>
          </a:solidFill>
          <a:effectLst>
            <a:outerShdw blurRad="114300" dist="76200" dir="5400000" algn="t" rotWithShape="0">
              <a:prstClr val="black">
                <a:alpha val="40000"/>
              </a:prstClr>
            </a:outerShdw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63500"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GAME</a:t>
            </a:r>
            <a:endParaRPr lang="ko-KR" altLang="en-US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blurRad="63500"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6408790" y="2416287"/>
            <a:ext cx="4601447" cy="3946731"/>
            <a:chOff x="6458641" y="2326161"/>
            <a:chExt cx="4601447" cy="3946731"/>
          </a:xfrm>
        </p:grpSpPr>
        <p:grpSp>
          <p:nvGrpSpPr>
            <p:cNvPr id="4" name="그룹 3"/>
            <p:cNvGrpSpPr/>
            <p:nvPr/>
          </p:nvGrpSpPr>
          <p:grpSpPr>
            <a:xfrm>
              <a:off x="6458641" y="2326161"/>
              <a:ext cx="4601447" cy="2045326"/>
              <a:chOff x="5822680" y="2493806"/>
              <a:chExt cx="4601447" cy="2045326"/>
            </a:xfrm>
          </p:grpSpPr>
          <p:grpSp>
            <p:nvGrpSpPr>
              <p:cNvPr id="89" name="그룹 88"/>
              <p:cNvGrpSpPr/>
              <p:nvPr/>
            </p:nvGrpSpPr>
            <p:grpSpPr>
              <a:xfrm>
                <a:off x="5822680" y="2493806"/>
                <a:ext cx="2300422" cy="2045323"/>
                <a:chOff x="666066" y="3111821"/>
                <a:chExt cx="2919718" cy="2595944"/>
              </a:xfrm>
            </p:grpSpPr>
            <p:sp>
              <p:nvSpPr>
                <p:cNvPr id="90" name="직사각형 89">
                  <a:extLst>
                    <a:ext uri="{FF2B5EF4-FFF2-40B4-BE49-F238E27FC236}">
                      <a16:creationId xmlns:a16="http://schemas.microsoft.com/office/drawing/2014/main" id="{A9D1DE91-567E-4DD5-A56F-0622958DF328}"/>
                    </a:ext>
                  </a:extLst>
                </p:cNvPr>
                <p:cNvSpPr/>
                <p:nvPr/>
              </p:nvSpPr>
              <p:spPr>
                <a:xfrm>
                  <a:off x="666066" y="4755598"/>
                  <a:ext cx="2919718" cy="952167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>
                    <a:lnSpc>
                      <a:spcPct val="150000"/>
                    </a:lnSpc>
                  </a:pPr>
                  <a:r>
                    <a:rPr lang="ko-KR" altLang="en-US" b="1" dirty="0" smtClean="0">
                      <a:solidFill>
                        <a:prstClr val="black">
                          <a:lumMod val="75000"/>
                          <a:lumOff val="25000"/>
                        </a:prstClr>
                      </a:solidFill>
                    </a:rPr>
                    <a:t>이상민</a:t>
                  </a:r>
                  <a:endParaRPr lang="en-US" altLang="ko-KR" b="1" dirty="0">
                    <a:solidFill>
                      <a:prstClr val="black">
                        <a:lumMod val="75000"/>
                        <a:lumOff val="25000"/>
                      </a:prstClr>
                    </a:solidFill>
                  </a:endParaRPr>
                </a:p>
                <a:p>
                  <a:pPr algn="ctr">
                    <a:lnSpc>
                      <a:spcPct val="150000"/>
                    </a:lnSpc>
                  </a:pPr>
                  <a:r>
                    <a:rPr lang="ko-KR" altLang="en-US" sz="1050" dirty="0" smtClean="0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</a:rPr>
                    <a:t> </a:t>
                  </a:r>
                  <a:endParaRPr lang="ko-KR" altLang="en-US" sz="1050" dirty="0">
                    <a:solidFill>
                      <a:prstClr val="black">
                        <a:lumMod val="65000"/>
                        <a:lumOff val="35000"/>
                      </a:prstClr>
                    </a:solidFill>
                  </a:endParaRPr>
                </a:p>
              </p:txBody>
            </p:sp>
            <p:sp>
              <p:nvSpPr>
                <p:cNvPr id="91" name="타원 90">
                  <a:extLst>
                    <a:ext uri="{FF2B5EF4-FFF2-40B4-BE49-F238E27FC236}">
                      <a16:creationId xmlns:a16="http://schemas.microsoft.com/office/drawing/2014/main" id="{8D59CD39-85F5-4F01-8709-4097E12FC366}"/>
                    </a:ext>
                  </a:extLst>
                </p:cNvPr>
                <p:cNvSpPr/>
                <p:nvPr/>
              </p:nvSpPr>
              <p:spPr>
                <a:xfrm>
                  <a:off x="1383928" y="3111821"/>
                  <a:ext cx="1483992" cy="1483992"/>
                </a:xfrm>
                <a:prstGeom prst="ellipse">
                  <a:avLst/>
                </a:prstGeom>
                <a:blipFill dpi="0" rotWithShape="1">
                  <a:blip r:embed="rId2"/>
                  <a:srcRect/>
                  <a:stretch>
                    <a:fillRect t="-6000" b="-19000"/>
                  </a:stretch>
                </a:blip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defRPr/>
                  </a:pPr>
                  <a:endParaRPr lang="ko-KR" altLang="en-US" b="1">
                    <a:solidFill>
                      <a:prstClr val="white"/>
                    </a:solidFill>
                  </a:endParaRPr>
                </a:p>
              </p:txBody>
            </p:sp>
          </p:grpSp>
          <p:grpSp>
            <p:nvGrpSpPr>
              <p:cNvPr id="92" name="그룹 91"/>
              <p:cNvGrpSpPr/>
              <p:nvPr/>
            </p:nvGrpSpPr>
            <p:grpSpPr>
              <a:xfrm>
                <a:off x="8123705" y="2493808"/>
                <a:ext cx="2300422" cy="2045324"/>
                <a:chOff x="666066" y="3111821"/>
                <a:chExt cx="2919718" cy="2595944"/>
              </a:xfrm>
            </p:grpSpPr>
            <p:sp>
              <p:nvSpPr>
                <p:cNvPr id="93" name="직사각형 92">
                  <a:extLst>
                    <a:ext uri="{FF2B5EF4-FFF2-40B4-BE49-F238E27FC236}">
                      <a16:creationId xmlns:a16="http://schemas.microsoft.com/office/drawing/2014/main" id="{A9D1DE91-567E-4DD5-A56F-0622958DF328}"/>
                    </a:ext>
                  </a:extLst>
                </p:cNvPr>
                <p:cNvSpPr/>
                <p:nvPr/>
              </p:nvSpPr>
              <p:spPr>
                <a:xfrm>
                  <a:off x="666066" y="4755598"/>
                  <a:ext cx="2919718" cy="952167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>
                    <a:lnSpc>
                      <a:spcPct val="150000"/>
                    </a:lnSpc>
                  </a:pPr>
                  <a:r>
                    <a:rPr lang="ko-KR" altLang="en-US" b="1" dirty="0" smtClean="0">
                      <a:solidFill>
                        <a:prstClr val="black">
                          <a:lumMod val="75000"/>
                          <a:lumOff val="25000"/>
                        </a:prstClr>
                      </a:solidFill>
                    </a:rPr>
                    <a:t>강범희</a:t>
                  </a:r>
                  <a:endParaRPr lang="en-US" altLang="ko-KR" b="1" dirty="0">
                    <a:solidFill>
                      <a:prstClr val="black">
                        <a:lumMod val="75000"/>
                        <a:lumOff val="25000"/>
                      </a:prstClr>
                    </a:solidFill>
                  </a:endParaRPr>
                </a:p>
                <a:p>
                  <a:pPr algn="ctr">
                    <a:lnSpc>
                      <a:spcPct val="150000"/>
                    </a:lnSpc>
                  </a:pPr>
                  <a:r>
                    <a:rPr lang="ko-KR" altLang="en-US" sz="1050" dirty="0" smtClean="0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</a:rPr>
                    <a:t> </a:t>
                  </a:r>
                  <a:endParaRPr lang="ko-KR" altLang="en-US" sz="1050" dirty="0">
                    <a:solidFill>
                      <a:prstClr val="black">
                        <a:lumMod val="65000"/>
                        <a:lumOff val="35000"/>
                      </a:prstClr>
                    </a:solidFill>
                  </a:endParaRPr>
                </a:p>
              </p:txBody>
            </p:sp>
            <p:sp>
              <p:nvSpPr>
                <p:cNvPr id="94" name="타원 93">
                  <a:extLst>
                    <a:ext uri="{FF2B5EF4-FFF2-40B4-BE49-F238E27FC236}">
                      <a16:creationId xmlns:a16="http://schemas.microsoft.com/office/drawing/2014/main" id="{8D59CD39-85F5-4F01-8709-4097E12FC366}"/>
                    </a:ext>
                  </a:extLst>
                </p:cNvPr>
                <p:cNvSpPr/>
                <p:nvPr/>
              </p:nvSpPr>
              <p:spPr>
                <a:xfrm>
                  <a:off x="1383928" y="3111821"/>
                  <a:ext cx="1483992" cy="1483992"/>
                </a:xfrm>
                <a:prstGeom prst="ellipse">
                  <a:avLst/>
                </a:prstGeom>
                <a:blipFill dpi="0" rotWithShape="1">
                  <a:blip r:embed="rId2"/>
                  <a:srcRect/>
                  <a:stretch>
                    <a:fillRect t="-6000" b="-19000"/>
                  </a:stretch>
                </a:blip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defRPr/>
                  </a:pPr>
                  <a:endParaRPr lang="ko-KR" altLang="en-US" b="1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96" name="그룹 95"/>
            <p:cNvGrpSpPr/>
            <p:nvPr/>
          </p:nvGrpSpPr>
          <p:grpSpPr>
            <a:xfrm>
              <a:off x="6458641" y="4227568"/>
              <a:ext cx="2300422" cy="2045324"/>
              <a:chOff x="666066" y="3111821"/>
              <a:chExt cx="2919718" cy="2595944"/>
            </a:xfrm>
          </p:grpSpPr>
          <p:sp>
            <p:nvSpPr>
              <p:cNvPr id="100" name="직사각형 99">
                <a:extLst>
                  <a:ext uri="{FF2B5EF4-FFF2-40B4-BE49-F238E27FC236}">
                    <a16:creationId xmlns:a16="http://schemas.microsoft.com/office/drawing/2014/main" id="{A9D1DE91-567E-4DD5-A56F-0622958DF328}"/>
                  </a:ext>
                </a:extLst>
              </p:cNvPr>
              <p:cNvSpPr/>
              <p:nvPr/>
            </p:nvSpPr>
            <p:spPr>
              <a:xfrm>
                <a:off x="666066" y="4755598"/>
                <a:ext cx="2919718" cy="95216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b="1" dirty="0" err="1" smtClean="0">
                    <a:solidFill>
                      <a:prstClr val="black">
                        <a:lumMod val="75000"/>
                        <a:lumOff val="25000"/>
                      </a:prstClr>
                    </a:solidFill>
                  </a:rPr>
                  <a:t>강다함</a:t>
                </a:r>
                <a:endParaRPr lang="en-US" altLang="ko-KR" b="1" dirty="0">
                  <a:solidFill>
                    <a:prstClr val="black">
                      <a:lumMod val="75000"/>
                      <a:lumOff val="25000"/>
                    </a:prstClr>
                  </a:solidFill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ko-KR" altLang="en-US" sz="1050" dirty="0" smtClean="0">
                    <a:solidFill>
                      <a:prstClr val="black">
                        <a:lumMod val="65000"/>
                        <a:lumOff val="35000"/>
                      </a:prstClr>
                    </a:solidFill>
                  </a:rPr>
                  <a:t> </a:t>
                </a:r>
                <a:endParaRPr lang="ko-KR" altLang="en-US" sz="1050" dirty="0">
                  <a:solidFill>
                    <a:prstClr val="black">
                      <a:lumMod val="65000"/>
                      <a:lumOff val="35000"/>
                    </a:prstClr>
                  </a:solidFill>
                </a:endParaRPr>
              </a:p>
            </p:txBody>
          </p:sp>
          <p:sp>
            <p:nvSpPr>
              <p:cNvPr id="101" name="타원 100">
                <a:extLst>
                  <a:ext uri="{FF2B5EF4-FFF2-40B4-BE49-F238E27FC236}">
                    <a16:creationId xmlns:a16="http://schemas.microsoft.com/office/drawing/2014/main" id="{8D59CD39-85F5-4F01-8709-4097E12FC366}"/>
                  </a:ext>
                </a:extLst>
              </p:cNvPr>
              <p:cNvSpPr/>
              <p:nvPr/>
            </p:nvSpPr>
            <p:spPr>
              <a:xfrm>
                <a:off x="1383928" y="3111821"/>
                <a:ext cx="1483992" cy="1483992"/>
              </a:xfrm>
              <a:prstGeom prst="ellipse">
                <a:avLst/>
              </a:prstGeom>
              <a:blipFill dpi="0" rotWithShape="1">
                <a:blip r:embed="rId2"/>
                <a:srcRect/>
                <a:stretch>
                  <a:fillRect t="-6000" b="-19000"/>
                </a:stretch>
              </a:blip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 b="1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28" name="타원 27"/>
          <p:cNvSpPr/>
          <p:nvPr/>
        </p:nvSpPr>
        <p:spPr>
          <a:xfrm>
            <a:off x="6974388" y="4317694"/>
            <a:ext cx="1169226" cy="1169226"/>
          </a:xfrm>
          <a:prstGeom prst="ellipse">
            <a:avLst/>
          </a:prstGeom>
          <a:blipFill dpi="0" rotWithShape="1">
            <a:blip r:embed="rId3"/>
            <a:srcRect/>
            <a:stretch>
              <a:fillRect t="-6000" r="-19000" b="-19000"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9" name="타원 28"/>
          <p:cNvSpPr/>
          <p:nvPr/>
        </p:nvSpPr>
        <p:spPr>
          <a:xfrm>
            <a:off x="6974387" y="2416287"/>
            <a:ext cx="1169225" cy="1169225"/>
          </a:xfrm>
          <a:prstGeom prst="ellipse">
            <a:avLst/>
          </a:prstGeom>
          <a:blipFill dpi="0" rotWithShape="1">
            <a:blip r:embed="rId4"/>
            <a:srcRect/>
            <a:stretch>
              <a:fillRect l="-62000" t="-6000" r="-19000" b="-19000"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8291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7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3663</TotalTime>
  <Words>783</Words>
  <Application>Microsoft Office PowerPoint</Application>
  <PresentationFormat>와이드스크린</PresentationFormat>
  <Paragraphs>295</Paragraphs>
  <Slides>44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44</vt:i4>
      </vt:variant>
    </vt:vector>
  </HeadingPairs>
  <TitlesOfParts>
    <vt:vector size="50" baseType="lpstr">
      <vt:lpstr>Aharoni</vt:lpstr>
      <vt:lpstr>맑은 고딕</vt:lpstr>
      <vt:lpstr>Arial</vt:lpstr>
      <vt:lpstr>Cambria Math</vt:lpstr>
      <vt:lpstr>Wingdings</vt:lpstr>
      <vt:lpstr>7_Office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강범희</cp:lastModifiedBy>
  <cp:revision>120</cp:revision>
  <dcterms:created xsi:type="dcterms:W3CDTF">2021-08-17T03:35:49Z</dcterms:created>
  <dcterms:modified xsi:type="dcterms:W3CDTF">2021-11-10T05:30:00Z</dcterms:modified>
</cp:coreProperties>
</file>

<file path=docProps/thumbnail.jpeg>
</file>